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706"/>
    <a:srgbClr val="FF0000"/>
    <a:srgbClr val="BF1185"/>
    <a:srgbClr val="D21305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2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3D0E-AB2A-4623-AF14-D7BF20B48DC7}" type="datetimeFigureOut">
              <a:rPr lang="es-AR" smtClean="0"/>
              <a:pPr/>
              <a:t>20/07/2014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29CD-6129-470A-A644-3959177B8C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29CD-6129-470A-A644-3959177B8C9E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92-6FF1-7B48-BEC4-95DEB4E9D26A}" type="datetimeFigureOut">
              <a:rPr lang="es-ES_tradnl" smtClean="0"/>
              <a:pPr/>
              <a:t>20/07/2014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719" y="857232"/>
            <a:ext cx="3733800" cy="2106613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FFC000"/>
                </a:solidFill>
                <a:latin typeface="Papyrus" pitchFamily="66" charset="0"/>
              </a:rPr>
              <a:t>Invitación </a:t>
            </a:r>
            <a:r>
              <a:rPr lang="es-ES_tradnl" sz="3200" b="1" dirty="0" smtClean="0">
                <a:solidFill>
                  <a:schemeClr val="accent1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FF0000"/>
                </a:solidFill>
                <a:latin typeface="Papyrus" pitchFamily="66" charset="0"/>
              </a:rPr>
              <a:t>Carrusel Literario</a:t>
            </a: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rgbClr val="F81706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rgbClr val="F81706"/>
                </a:solidFill>
                <a:latin typeface="Papyrus" pitchFamily="66" charset="0"/>
              </a:rPr>
            </a:br>
            <a:endParaRPr lang="es-ES_tradnl" sz="1600" b="1" dirty="0">
              <a:solidFill>
                <a:srgbClr val="F81706"/>
              </a:solidFill>
              <a:latin typeface="Papyru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4261" y="2714620"/>
            <a:ext cx="3243258" cy="1643074"/>
          </a:xfrm>
        </p:spPr>
        <p:txBody>
          <a:bodyPr>
            <a:normAutofit/>
          </a:bodyPr>
          <a:lstStyle/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Fecha: 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Viernes 25 de Julio de 2.014</a:t>
            </a:r>
          </a:p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Hora:  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1:00:pm. a 5:00pm.</a:t>
            </a:r>
          </a:p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Lugar: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 Institución Educativa Francisco Luis Hernández Betancur.</a:t>
            </a:r>
          </a:p>
          <a:p>
            <a:pPr algn="just"/>
            <a:endParaRPr lang="es-ES_tradnl" sz="1500" b="1" dirty="0" smtClean="0">
              <a:solidFill>
                <a:srgbClr val="0070C0"/>
              </a:solidFill>
              <a:latin typeface="Papyrus" pitchFamily="66" charset="0"/>
            </a:endParaRP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474261" y="4857760"/>
            <a:ext cx="30003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rgbClr val="FF0000"/>
                </a:solidFill>
                <a:latin typeface="Papyrus" pitchFamily="66" charset="0"/>
              </a:rPr>
              <a:t>                     </a:t>
            </a:r>
          </a:p>
          <a:p>
            <a:pPr lvl="0" algn="just"/>
            <a:endParaRPr lang="es-ES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 lvl="0" algn="just"/>
            <a:r>
              <a:rPr lang="es-ES" sz="1400" b="1" dirty="0" smtClean="0">
                <a:solidFill>
                  <a:srgbClr val="FF0000"/>
                </a:solidFill>
                <a:latin typeface="Papyrus" pitchFamily="66" charset="0"/>
              </a:rPr>
              <a:t>Leer En-seña: </a:t>
            </a:r>
            <a:r>
              <a:rPr lang="es-ES" sz="1400" b="1" dirty="0" smtClean="0">
                <a:solidFill>
                  <a:schemeClr val="accent1"/>
                </a:solidFill>
                <a:latin typeface="Papyrus" pitchFamily="66" charset="0"/>
              </a:rPr>
              <a:t>animación   a la lectura, para el fortalecimiento de las competencias ciudadanas en la diversidad.</a:t>
            </a:r>
            <a:endParaRPr lang="es-AR" sz="1400" b="1" dirty="0" smtClean="0">
              <a:solidFill>
                <a:schemeClr val="accent1"/>
              </a:solidFill>
              <a:latin typeface="Papyrus" pitchFamily="66" charset="0"/>
            </a:endParaRPr>
          </a:p>
        </p:txBody>
      </p:sp>
      <p:sp>
        <p:nvSpPr>
          <p:cNvPr id="1030" name="AutoShape 6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4" name="AutoShape 10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6" name="AutoShape 12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8" name="AutoShape 14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4" name="AutoShape 20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6" name="AutoShape 22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0" name="AutoShape 26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460375" y="135729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" name="1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4261" y="4393413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http://img845.imageshack.us/img845/7733/ppscarouse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xQTEhQUEhQUFhUWFxgXFxgYGRgXGRUYGBgYFhsWFx8YHiogGB0lHRUXITEkJSkrLi4uGB8zODMtNygtLisBCgoKDg0OGxAQGywmICQsLDcvNCwvLCwsLDIvLCw0NDI0LCwsMCw0LC8tLCw3MjQsLCw0LC4sLCwvLywsLCwsLP/AABEIAOMA3gMBEQACEQEDEQH/xAAbAAEAAgMBAQAAAAAAAAAAAAAABAUCAwYBB//EAEgQAAIBAgMFBQMIBgkCBwAAAAECAwARBBIhBTFBUWEGEyJxgTJSkRQjM0JyobHBB2KC0eHwFTRDU4OSorLCJGMWZHSTpOLx/8QAGwEBAAMBAQEBAAAAAAAAAAAAAAIDBAUBBgf/xABCEQABAwEEBgkBBgQGAQUAAAABAAIDEQQSITFBUWFxgZEFEyIyobHB0fDhFCNCUnLxM2KSohUkgrLC0gY0Q1Njc//aAAwDAQACEQMRAD8A+40RKIlESiJREoiURKIlESiJREoiURKIlESiJREoiURKIlESiJREoiURKIlESiJREoiURKIlESiJREoiURKIlESiJREoiURKIlESiJREoiURKIlESiJREoiURKIlESiJREoiURKIlESiLGOQEXBB8umlRY9rxVpqF6QRmsqkvEoiURKIlESiJRFrnmVFLMbAbzVcsrImF7zQBSY0vN1ua1bOxPeRh7WDXIHS5tf0quyzGaISEUr5aFOaPq3lmpSa0KpKIlESiJREoiURKIlESiJREoiURKIlESiJREoi45sW2GxEoXVcxJU8b2bT0NfIPtD7Fa33Mq4jXXHntXdELbTA0nOme7BW+I7SwqoIJZiNFA+4k6Cu0/piztZeBJNMqfAsLOjp3GhFBrKtMPKSqlwFYjdy42610IXOfGHOFCfBYngBxDcQt1WqKURKIsJgSpymxtod9jUJA4tIaaFetpXFc5/4oZWKvHcg2NjYgjfod/xrgM6ZljJbMwVGdPr7rrDowPbeY7PL9/oqjbW2GmYDco3D8zXMtdsktJvOwAyA+YlbrJYxAKnErsdluvdoqsrWUDQg7h0r6mxOj6lrWOBoBluXAtAd1ji4UqSplbFSlESiJREoiURKIlESiJREoiURKIlESiJREoirtrbUES7izHcNbDqTwFc6324WdvZFXeA3+2labNZjM7OgXD43Fl2LE3JNya+SL3SOL3mpOa+lhhDGhoWWxSvfxmQ+HN9/C/S9q1WQRmZnWZV/bhVRtl/qHXM6fv4Lpu2E8kUcc0YJ7qUM9vcKspv08X58K/QLC1j3lj/xCnFcXoyOOWR0T/xNoN9QR5eivYJQ6hhqGAI6gi4rI5paSDoXOc0tJacwtleLxKIlEXCdqpEM5ybwAGPNv4Cwr5HpJ7HWg3OO/wCYL6ToxrxD2sjluVREhYgDUk2rAdi6DnBraldXgOygFmlc35Lp9+/4WrvWfoUYOldwHuuFP0qThG3n7LocNh1jXKt7dSW+8612oYWxNuty3181y3vLzV3st1WqCo+0GMkhZHQ6EWIOq6Effrwt7NcTpSeazyMkjOBwI0bPXJdCxQsmBa7Px+e6wHaiMICVOfkNR8eH4143pyPq6lpvatHPUp/4ZIXUBw+aFYbJxLyqXYAKfZAvuHG53/wrV0daJrQ0yvADdA3ZmvzJZLRE2J1wZjNT66SzpREoiURKIlESiJREoiURKIlESiLl+2mHFo2UDMWI0GrXAPDfu++uD020BrHAY1XZ6JkNXAnCiYfsmpjXOzCS1zaxAPKxHDzr2PodjoxfJDtPsvH9LPEhugXVZ4TBskZjmYSJbKDY3Ibw2Ya8xreulYYZoBdLq0yOn5xWGWVrpBJEC058di0dmnMfeYVjcwnwE/WibVT6ag+Vde1APpMPxZ7xmrrcBJdtDRg/PY4Z+6vKxrnpRFqxWbKcls1tL6C/WqZ+s6s9VS9orkpMu3heyXLDsvxkmGZiQLDe2vE79x4VwR0PcoJJMTlhmaa/ouz/AIroYzAeSjdmsHfEWYapckcivh/Ej4Vm6NgL7UA4d2pO8Yefkr+kJv8AL1ae964+S7evrV86lEWnE4pIxd2AHX8udUzTxwtvPNFNkbnmjRVcf2g24JgFRTlBvmO86EWA4DWvm+kbe20gMaMAa1+mpd6w2EwkvecdSp4m14f/AJXJcMF0HDBdZsjb6WVGGUAAAjcLaajh5/hXdsPS7WNEUwoBgCMuI0eK4VpsDwS9uPz59V0KsCLg3FfQtcHCrTULlkUXtSRKIlESiJREoiURKIlESiJREoij4jDBmVm1yEsB1ta9ZZrOJHte7ENqabdHLzVjJHNBA0rzCYkOLjQgkEcQajY7U20x327iNRXkjCw0SOVXzKd40ZeV/wAiONTs1pv1Bwc04jVq4HR7o5hbR3JU20CUkixHGNu5m3axuRlY+RKn9o8q68Xaa6LQ4VG8aPMLdB243Qa+03eMxxFRwCu8YGyNkNmscvHXhXLtDXmM9WaHQsMd28L2WlVOD7RKyeIHOBuA0PUE7vI/fXIi6bj6qsne1a1ul6Pc1/ZOCssBOzJna2tyAOC8PPTX1ro2GWSaISSfixA1DRv18VjlYGvut0earMHGyrhg/tBHlfX6xAv/AKpDU7XSS2RhuQvHkAB5rVK5pMpZkSAN1fYKTsSEN/1FspnSNivunLci/qKn9jbBapHA1r6V81Xanlv3Fa3C4V14q1q5ZEoirMZOjSrEYxId7EgEILdeP7xXJtNohktDbPcDjXGujwPzDStUbHtjModTVtVdtrBwGKbu0QPHlJKgC3Hh0vWe2xWZ0UgiADmUrQfNC12SecSsvk0dXMqt2BsMTgs5YKDYW+sd53jdurH0dYBaQXPJAGrStlttzoCGsAquih7PwL9S/wBok/nauwzomyt/DXeSuU+3zu/FyVhBAqCyKFHIaVuiiZELrBQbFlc9zjVxqtlWKKURKIlESiJREoihbYxfdQuw32svmdB8N/pWS3WjqIHPGejeVfZoutlDTlpTZGL72JWO+1m+0ND/AD1pYZ+vga/Tp3hLTF1Upbo0blNrWqEoiURKIqbaYMMizr7Jsso6cG8wf51ri2pv2Ob7S3uuwePX56rdBSZhhOebfbis9oNkZZ11Giv1U7m9D+Ne28mzvba2YjJ20HL5uUIB1jTCc8xv1cVltCNSdfo5lMTeZvkP3kftLXes8gcwOYcu0N3yh5qMLiBh3mmo9ffgVDw2NnMAWNc0iExuSVGVl0vqdSdD61j6VdOx9LM2t7EHCgB45q90UImJeaNOIzxBVHicHJ3wj3O356308q+ONjm6/qpKXj61+q6kc0fUmQ5BXTF8HEHklaTxKgS2hZ2CgXNyAL305bq+q6OsE0ZumQkUy0Cm/HyXO7NslusaG4E13CqtJI80jDd83a/2yw/4irmkfaDsaPEn/qsTXXWA7fKnuo+z9pZ53hRRkiABa/HQZbcOPwroyQ3YhI44uOXqrZbPcibK44u0bNatqzLItGMxAjRmPAfE8BWW2WltnhdIdHnoU42F7g0Ks2epjjeZxd31tx6D1/dXFstbJZX2uXvO9cuZNdy1zkSSCJuQW6DA3hdW9qUNmPVh/Gr7BZHCxuD+/ICcc8Rh7naSq3T0lDhk2lOCm4LDCNFRdyj48zXXs8DYIxG3QqZZHSPL3Zlb6uVaURKIlESiJREoiGiKk2ljcTFrkjZea3+8E6VxLZabfAL1G3dYBPPHBb4IbNLheIO2iodo7XkkHiy2B3AVwbTbZbUAJCKDVgunBY44z2a1WexNqtHnCgENY+RAtfT0+FWWbpCSxtLWgGuvQo2yytkoScQrWCfEzEZGCLxaw+C331uslo6Qthq11G66Cn1WF8dmhHaFTq91foLAXN+vPrpX0rGlrQCarnHNZVJeJRFhNGGUqwuCLEcwai9jXtLXZFetcWmozVTgUylsNJqLHIT9ZDvHmP38q41mbdLrDNiKdk62+4+ZLZMb1J2YHTsKww0ZeOTDubMuitxtvVx5GxqXQtqdDI6zSZsOG0fPAheyODHtnaMDmPMccVH2XjPnkY6DEKQw4LPD4XX4A+eWvppWViIH4cv0n54q2eH7otGNw4bWuxB+a1aYnDr30Uh3gMg8yLj7g3xrkmy352zflB9Pc81jZI7qnRjLA/PDkuZ2kzNFhwxJJ2kV1JOizS6eQC7uldloAc6n/wAY8guxZw1kkhAp9wOZa33XSy4kR9/IdyDXyVM3/KuPAL8z6awPCv8AyXIbGX9WwZn1NPRQuxuFK4cO3tykyN1zG4/f611Lc+stwZNAHJaelJA6csbk3AcFfVjXOVTjF76YJ/Zx+J+rcF+GvrXDtQ+12sQnuR4u36By9VsjPVRF/wCJ2A3aSpGIXPIq/VTxHz4CvbU37Xa2wfhZ2nb9A+aFSw3GE6Th7qTFr4vQeX8f3V0bOesJl0HLdr457qKo4YLYa1FeKqh2/Ebh7owvcEciQbEb9Qa5UfS8BqH9kj5n+y2OsMoALcRsU3AYvvVzgWBJAvvIBtc8q12S0i0M6wDCppwVE0RiddOak1qVSURKIlESiJRF4RRFxO3Y1+UMka66aDnYE2A8+FfGdIxtFrc2MasBpJH1X0VjceoD3nDFVuEa0i5vZzDMOl9furI25eBeMKiu7StcovRm7nTBfQJo2sO7YLbgRcEctNR5j4GvvWXWilMF8q0tr2xVRRtgIwWdTExNgTrGx/Vfdfo2U9Ku6qoqw18+Xsr/ALKXC9Ebw/uG9ufEVG1WRbS9VLKisDqNaIvaIoW0sKWAZfbQ3X9x6GsNtsxkAkj77cR6jcVdDIGkh2Rz+bFDxUn0c69Aw6HTXyNxXIt7rpj6Qi0YEenmN9NSvjb3oXcPm1VuPiySSZdc2XFxD9eOwlRerLr5sa+zsszZoWSA4Uunc7I8PRaoXX4210VY7ce6eB8lfYpwyxsDcZ0IPMMco/3VlYCC5p1H54LmsBBc06j4fsufmjBeBf8Az8reoSV/xNaC40J/kHouo11GSO/+po8WhStueKEx63xE/d6cgbE/5YzWLosdt0u1x5dkeQVFk7MvWfkbX5xcuhjQKABuAsPIaVIkk1K5xJJqVjiJcqk8uHM8BWa1TiCJ0h0eOocSvWtvGiiYZMiktvN3c9Tw/L0rmWatnhLps++/0Hh4HWrJHX3YZZBZxxm1j7Tm7dBy/AVKGJ1y47vy1Ltg1cqNHE6FFxx2DJa9oY9EIjBJkb2USxa3M30Vf1jYV3oYSRXANGvL5sClFCX1dhQZk5fU7AteFxeXNnIAUXa1yqcwznVm+HlWB/SNnMjmtqQ0GrqYYaMMK7BVTfEXUujPLWeGgLjMbiRI7MoAuzG19bXvu9a+NmkbJK5wyJ819HDEYmhpOgK92FhsTYMjZUOviswPOyjUceIrrdGQWwNDmOAYdePh+y5dtks1SHCrtmHj9CupXdrvr6UVpiuOva9RKIlESiJRENEVdgdmBZHlbV2JP2RfQD0trXOstiEcjpn4ucTwGpaZbQXMbGMABzKrO0uxrgyxjxDVgOI4kdf588XSnR16s0Y3jXt3+a2WC23fu5Dho2KbhMRK8MTx5WJXxBiRcjQ2I43FXQyWl8McsJBwoQdNNIOvNZpI42TOY+oFcKfNSy/pNT4J0MZbSz2KN0Dbj61fH0i1pAmBYduXB2S8+zOHaiN6mrMcM1obZ8sOuEYMm/uJCcv+E+pj8jdegrriVknf5j5ipieKbC0Ch/MM+I0+B3rHBbREjERkxTjV4JBa/W3H7a3633VN0d0Vdi3QR88CvZbO6JtX9phyc354GmymassLjwzZGBSQC+RuI3ZlO5l6jmL23VU+MtF4YjWsz4S0Xhi3WPXUfgqplVqlQ5IBdgfZff0b+I+8da50kAEjmO7kng76jHeNqtDzQEZhVOKukeY6vhnz+cf1vihPqBToBzo3PsMmYy2g4tPPktsdHvujKQU46P7qcFudhHh2A3ROtvsB1kW3kpA9K7jRfmB/MDzoR5qoAyTA6XA86EHxUeVB8qiHLESv/wDG/wDv99Qr92T/AC/8lc0/5d51saP7/opGFTvJob/2cZlI/Wmayn4LJ8elY+j3H7E1356e58wqnnq4ngficBwaMfNqvKsWFR5tWF9y+I+fD8z8K5tocHzgO7kYvO3405YnkptwG9Y5b2vx8R9Nw/nlVXVGQtD9Jvu2Ad0eVf0lK0WnHYeR1ISTu7j2gLsOg1FvPfrwtXRswa1xleK18hkPXeSvGkBwvCo81CwWBjiUhPCrHxyNrJMx67/X4C1YrZbH2yl51yLIaC7Y0aAdeZ8Vqe9zjiMsgMm/PqTVXCwKFy5RblatscETGCNrRQaFlL3E3q4rXjMGsiMhAsRw4dRXk1nZLGWOGBUo5XRvDxmFq2LhmjhVH3qWF+YzEg/C1VWGF8MAjfmK+Z9FZapGySl7dNPJTq2LOlESiJREoiURKIlESiLVh8OqXCiwJJt1P4VTDAyEEMFATVSe9zzVyykjDAhgCDvBFwasexrxdcKheNcWmoUEbPaPWFrD3GuVPlxWucbE+E3rM6n8pxbw0jgtBnEn8UcRn9VG2hhIsQAsytHIPZYHK6nnG4/npWiy9KXX3JBcdqdkdxyPmrIZZbOb0ZBBzGYO8KBNNJAMuMvLCCMmIUWaM8DKBqp4Z19d9dcXXmsWB0jQd3sVpayOc3rN2X6WHI/prn+k8Faw44xlVlYMjWEc2gDE7le2gY8CND0OlVmMPqWDEZjVu2eSxuiDwSwUIzbq3bBp0jbmrMi9ZXNDhQrKoeMQBlfh7LdVPPyP41y7dWzzR2pujsu3HI8CrWGoLeIVPPERhp495jR4/wBlRniOv6jW86+mY4GZjtZB54HxW5rwbRG/Q4g8Tg7xC8ikuxkOvgeQdPmMOPzNY+kHdTZnkaAfNyFtGhg1gf3PVpsiLWRvsIPJEH/JnrPZ2dXZoo9TR88FltDqho3nmfYBTsRMEUsxsBv/AJ4npUnuDGlxyCzLSg0F958TdOn4CuVHG4tDX5vJc7dq/wBo3AqZK2KL+uvpy/nrWmMdYLx/Fj/p0Dj6uUVjiHHs2uTuXn59KlaZAAGAXnHIa9+oa+WJwUmjStE+DJXMfFIPEvAAjWw5A2sTvsTUbPZAJOtmN53g39I9cyjn4Ubl5qvbbGUF2BOQm5G9o2USIQN5OW/rG9bJ4i1zJBlkeJp4OpuBWWR93t6s9yvY3BAIIIIuCNQQdxFSyzV6yoiURKIlESiJREoiURKItWJnVFLMbAfnpVFptDLPGZH5BSYxzzdatgNXqK9oiURYSRhhYgEdarkiZI268AjavQSDUKK+HZQcviXija+gP5G/pWQQywfwTUflcfJ2fOvBWh7Xd7A6x7Kuw+DRMyIPmWBz4dhfJfeYx7vNRpy5HdBbmzmndkGvA8fcYemmSZz6Oce0MnDTv27c9esSI5DhwA5Z4dLOdWiHKQ72X9bePre9Wg0lywd57tuzlqVRAtBq0Ufq0O3bdmnRqVnKgZSOBFZJYmyMLHZEUWYEg1VRKhJccXiaNvtoCV+IdvgK96NlJiDX95jsfnLnXStbXAXdjgRuPsQPFVWzmzIp97DD7xEv5fdWjptv+WlbtI5k+62Si68jU/8A7FdHsr6O/vPI3oXYj7rVB2fJcybvU1AeQUaGTv2D/wBmD83+tbfL5HcvS51DC2O2NvubBrxduGjiaV4jQqmnSpo1/a/2j+fvrL/Gr/Of7B7/APIKWS2O1tBvrVNIW9mMVcctW87B+y8C8iiAueJ3nif4VKGHqwampOZ1/TUNCE1Wyrl4uX2lGVkdFtdhoDpfvGLR3J3gTZk0tYTjlWlzBLDdOkEeFD/bQ72ql7b1W6/X6rd2IxYMLQi/zDBUvv7pwHi9Apya/wB2arc50jWyuzcMf1DB3GorxXlmdWMLo6gr0oiURKIlESiJREoiURcz2t2gpURqQbm7WO624G3G/wCFfP8ATNqaWiFprXPh88F1ujIDf6wjcssH2lQRrmVyw0NrHdx1I30s/TLGRBsgN4aqY7c15L0a8yG6RQq1g2kCuZlZL6gEXYjnlW5Ars2aR84vXaDRXP6c1zZmiJ128DuWttuR3sExB4aYee3xKW9b1t6h2sf1N91T1g28itZ2+vCHEN9mJjU/spyvNG8hHPu5g8io79qUG/D4zz+TufwqwWFx/Gz+oKHXt1HkVFm7ZYE2EjyRtvGeKZCOoOTSoS9CTS43QaZFpFRxBr7r1trY3TzUnA9o4HOVZ4pRzVlLr9td/qB6CuZLFa7D/wCoYbn5qZfq2bRxotLDHN/DOOrXu9vFSx8xqusG8ga90PeXmnT6vDTQbWuEwzx0bfnirf4xoe//ALt+3z04578QPECv1tR1I/etx8K51eptQ1SYH9Qy5j/aFW3Ig6PngVzuyxkRAd6L3f8AlxGX/gK6HTjqw/qfH43SunOS+R23HmyvqpzOzJhcKLjvI88zagrEiqGAPBnZ1TgbFyDdasAALn6st/sPbWuZaTWZ1NZ81cHdYaXOUW0sBy8ta4s0hcHFpxebo4VqeHaO2gUAFtjHEeQ8hWiztGLm5ZDcPc14UXhWSr8atjju1JxJz+ah8xxXiyqxEoir9sQAgOfq3DEaHu30fXgB4X/wxVsbqYfK/MOKiRpXL4GQ4fHoWOk14XsNMzM8iHoFkSdB0mTnVkbew9g2PHgHf8HHbVZ2C5KRoPz5vXc1QtSURKIlESiJREoiURVW0Nmyy3BmyrwVV/3eLWuXaLFPPUOkoNQFOeOK2QWiOLG5U7T9Fx+1tnGFwhIJOotxF7CvnJ7O6zyGN371XfstpEzL2VFJ2dhpIZFeSEkLqw0YgG9msN27jyPpss9nms8glkjJaONNvBZrRPDPGY2SCvLhxXWzoxIKTZQdwspB8uNdeeOVzr8U9AcgQCOC4jHNAo5leYWEgmsQyxyqRY2JQkcdDcVNj7bEakNfuN0+OHiFIdTWoJaef1XL47s1CGzwNJhJOF82S/2gdPj6V1Iv/IG0u2lpH6hTx7q7EPSUxbclaJG+PL6cVtg29jMMbYuLvI93fRgHTmcuh9cprd1NmtDb0DqHUcvnNRdYbHaRWzPuu/K76/VdTgcbHOgeNgynpqOhB1BrDJE+J11woVxZoHwuuSChULa/ZbB4n6fDxMfey5XHky2YehqyK1zRdxx8xyOCouN1LVh9nPhFHcs8kI3xOczKOcbHU/Za9+YrmS1hJfG3s6QNG0D0HBTa0uwJ5+/us1si3Q3gJzL/ANlr/dGTw+r5ezbMW22C9GQXZtOsj10HZXTnrNXuo4dvT/MP+3+7fnWtYPJY6d7f/O0Uv4uastsrZrJDIMi6P/dTmtTakNP8vkHD0U3s541fEaXktGnSKEsiD1YySf4luFWW1xjYWtz/AOTvgHBcom84narXjYcBlHmd5+FcS994WM/CA0bziTwFPEaVLQpKiwtXWYwMaGtyCgvakiURKIvHUEEEXB0I5ivUXzntRgnIZQxDglQ2ptIhiMcnVjbCPyGSY10I3NbdlArd0a2mt4cr3G4sswOYzC7jYG0hicPFMBbvEBI91tzKeoYEelY5WXHloNaadY0HitDXBwBCsKgpJREoiURKIlESiJRFze08SgxqCRSPAuRrixZmYEkfqnIP2xXPtcUYmilcK5imo4UO3M7qVxXjukDC3qKd45+iykxeq4g+FoGaHEqDoENjm8gckgPus3Ou42PAwjEOoW7/AK4g7QNSpLvxnRgfnirIhTI0ThSpUOgIFiPZdbcbHKb/APcFc+SyxPiFWggHLxHPHktDZHNfUHFe/wBFxj2cyfYZlHwBt91ZT0fB+EXf0kjyKu+0yHvUO8A/VDhJR7MpPR1DfetjUTZp29yWuxwBHhQr3rIz3mciR51WgRuu+IdTE1v9LWB++sjYJYzUx02xup/acD4qZLHZO/qHqFBfZsJfNE5w8vQZM32lOjjThXUs/StPu5XVGp4uu4Vw5K8WiW7dkF9vOm45hWEWPePTEKAP7xLlD1Yb4/W4HOtro2OxjPA5/VZzCx+MJ4HPhoPgdisVYEAg3B1FtQaopRZSKYFV+IwxjYvGLq30ic/1lHP8a5csT7K8zwirT3m+o269a1MeJGhj8xkfQ7PJU7YRRIMpujPGV6BiBb/QR6VqdK19mqyl0vY4cXiviSd5WoSuLcRiA6vI+66RiAAOWvoP5Fe2qVraF2ipO5o9yFzAvMOlhfibn41R0fZy2O+7vGpPE1/bYjit9dBeJXiJREoiURc12vwd1LWvdDcDVi0asbLyLRNiEv8ArLW2ySUIG3zp5ENPNVvCr/0dY4gzYd7Xv3y2FlJZikwToJkdvKZOdQnjDcBkDThSrf7TTe0quA0q3Uu2rOtCURKIlESiJREoiURc/wBssAHh7y12hu2m8xnSRdNdwDacUWqp43SRFjc8CP1DL23ErLbIr8RIzGI4KPg5gSsr+JZQMPPyJP0MhG7xBwDb+9UblrZBJ10LS3Veby7Q4UrwOtI3BwD9efp7KbECq5LkvhiCt7kvEQQOpJXMv2o71JxvG/of4H96HcaKxooLuryVypB1GoNZlcva8RK8RYyRhhZgCDwOtRcxrxRwqNq9BINQowwIX6NmTpvX4Hd6WrKLHcNYXFuzNvI+lFYZb3fFfPn71UKbCyJcxWU3ucoujHjmQnS/NTfzq1tomY775l4a2nHkfcq5r434P8c+B9xRbcNtYezKMjbr/VPqQCv7QHS9aInxTV6l1dhwcN7TjyUX2Y5sNR4+x4E8FtlwQzBgPrKbciDv+81gfZgw9gdkuBI1GoNRvoOPFQbKaUOorbKLtbyHlxP/ABqi03pZ+rGRoNwHad/wHFVjJb667QAKBV1WQrxegpXi9SiJREoij4/D95GyjQ71PJgcyn0YA1JjrpqV4RVfLtnYn5Li0NiqxuNLHSCQJC8fICIHCk82w8xtvrqT/eNDicxQ7xVzTxN8f62rLW7IDwX1quWtaURKIlESiJREoiUReEX0NEXDYCMQYlsLICY2Hdb98bFnga++6kyRXGt2TlU4XObWhxBJHrwxHBpWKMXXmI5aN3zDgr1JGVUkZiXgJimuR4kNru1tAbd3L0BYcavLWkloGDsW79Xm3fRXAmlTmM/nIqzwvhJTlqv2DuHobjyA51mdj2lcNSk1FepXiJREoiURa5oFYWYA+dVyRMkHaHuNxzHBSa9zcQVqSJkFlNxwB3joD+/41QI5ozg68NTs/wCrTx5r0uDs81kjDM2uo39L6/hapQxkTOJGjzJr4Bqg44LbWxVr0V4VIL2oqSURKIlESiL5z2/2cFl7y10YEsLXzLZw6AA3N1eZeN2xa8q6VnJliMYOOjfUU8Q3g0rNM00wXU9idpmfCpnIMkRMMp950sM/k6lJB0cVlmDb15uThUcdHA1HBWxOvNBV9VKsSiJREoiURKIlESiLi/0i4HSLEg5Qh7qRgBdEkIyyC/GOURuPKrIn3DepWmNNdNHFt4byFltIpSQaFP2Zjg4jnYACYdxOtxlSZCycbaZw0e65vHyq9zKgsbjd7TTpLSAfKh2Yqd4YO0HA/PmhWGGcotjctCcp5tHpZupy2PVkIqp4vOqMneB/fwIUxgKavJWYNUKxe14iURK9RKIleIleoqbGYrusZEDfLiUMYPBZIc0oH7SNJ/7Yq9rb0R/lx4HDzpzUHGhVtVS8XtEWVQViURKIlESvUVH2uwIkgJJAKENmNrJqPnDfgjBZf8IVoszy2TDT47OIqOKg8VC5L9H2L7nFNCRlWUGPKfqywAFVHvHuTkJ54U1bah2yNfaHE0dwvUcP1rPCbryzkvpVY1rSiJREoiURKIlESiKNtLBLNFJE4usilT5EWr1poQRoXjmhwIK+f9jJTmkwk++TPE51/rOHAUsNf7SERSC392x3mtUhEbrrPw0LdrHaP9JN07wscJzicuww+IPzchsW0gntwYGwNhf6506S3qLmDtMGWbd37eLaK8HI8D8+Zqbg/CWj4LYr9g3sPQgjyC86odiA7X5/VWDDBS6gpJXiJREoiURK9RUna/CM+HLxi8sDLPF1eI5svTOuZD0c1os7w19Dk7A7j7Z8FF4wU/Z+LWWOOSM3R1V1PNWAZTr0IqD2lji05hVBSKipLNTUCFYDVe14vUoiURYSyBRdiABxJsB8a9FdCLn9odsdnqGR8RG9wVZUzTE30KkRBjz0861Cx2il+4RtyVZkZkSvnEk9pxJCwLE5kYgqxngIPjVgGXNnzEEXJx/TW+14QiUjuYn9JwdTXhl/+fLLMboDxo+FfYdlY9J4Y5ozdJFDjyIvY9RuPlWF7SxxadC2g1FQpVRXqURKIlESiJREoiURfPu2OFbD4xJ4x9NlYf8AqIASo/xIi6elezPpG2T8hof0Oz/pNTvIWC1C48SD5T6VXSiRHZWUgw4yMC408WQspuPejB8sg51obW5h3mHwr6HzK1YVrod88lvMhCq7e1CSsl7arpmY8BcZZPS1QoK3Rk7Eb/lQva4V1fPqrMVQrF7XiJREoiURKIlSRcz2T+aOIwhFhh5T3fWCUd7HbopZ0/YrXaDfuy/mGO8YHngeKopTBdEKzL0L0GvCpA0KyJtUVYoH9KhvoFMv6w0j8850YfYzHpVnVEd/Dz5e9FC+NCrsXimYlWxBVr/R4VBI45q7MrWB97KnmKuZHTtBuGtxoOGXqol+3kq+TYKMczYTvLXOfGTmS3VQe8A/0760NtBaMJKfobT/AK+qoeyug8Sq/aO3Uw+jY/AQAaZYoS7Dp7Z1092tUdldLlE9x/mdQeQ81UXUPZLeAquL2z2gjmyscZjMSFLOojwUUYzlCocNdTZTlaxvqq8ha50TGdktY2uFDIThXEEV08FMPbS6T5e67f8ARftU2kw7jLcfKI1uDlEljLELH6krH/OL2rgkAVjBqWdnePwn+mg4KdkkFCzUu/qC1pREoiURKIlESiJRFS9r9mGfCuqfSpaSI8RJH4ltyvqvkxqyK7euvydgdx9s+CrmZfYQua7GY35ThHiTRlyzwanTMxcKeNlmSRSPcKjjXsAMIaJM21Y7hhzLCCDrWazG9Fd0j4F1mGmDMkgByzoLg8GAzC45lSwP2FFHtIBYc2n540pvK0gg0OtbdlmymMkkxMU193ehvx8BW553ryXE3hpx9/Gqk3KmpTaqUkrxEoiV6iV4iV6i5LtO/wAmx2DxW6OUnBT6E/SXeBjbQASArc7u9rVD243R6sRwz8PJQcNK6iqFWoG1NqLDlWxeV793Entvbfv0VRfVjYDiamyMuqcgMzoXu9UOGxEuIc3yzkH2VJXCQkHcXtmxLgjW1wCNy7zqkayJtO7v7x4ZNHjvUalx1+X1UyfacYuCz4phoUhAESncVZrhB5O58qppdF51GDW4/DyCi+RrK3jw+eqhbT28Y0u80WGQC1kysRytJLZB5BG865/+J2e9dhY6Z2ytPDHx4LM62VNGeAr45cqri8Z2rwszZI4sRjn6B5jfdfxEIt7n2VtrXSgj6VkF5xbZ26gAXc/epVNyeTOg34n28FLwex9qSLbD4LC4JeBlKk355YwQPVKt+zdHg3rTJJMf5iacsArBYCe+aq9g/Rw8q2x2Onl5pFaGPduIF7+elTFvihwssLWbaYrVHY2MXQdnuxeDwTZsPEVaxW5eR7A6mwdiBe3AVgkldI686ldwHktIY0GoC6Cq1JKIlESiJREoiURKIlEXy+S2z9ptc5YmZp11sO5mss6m5sAkgSXoqHnWw/eUIHfF3/W3u/1NqNposB+6mroK7qKGxliHvCaM8AWYt62kViejCqnP7rzuPD6U4grUBm3iPm9Vm2duR4VocXIcsEqmKY5SxQgNJGTludCJIyADrIvKrI4HyB0IxcDUbdB54HcF7eHeUY9sZ5v6ls/ESi+kkxXDRke8M92I/ZFWfYWM/jStGwdo+C862vdFVAx+1NoqLz4vZuCHu+KVx/mYAnXgKvjgsv4WPf4BVPkdWlQOOPKhVG+2lJGfbs8h93CYcnf1VXA9av6l1OxZwN5CgHAd558vZSIsYv1cdtxtL/1cn/dDUDG45xR86eqs61v5lIj2rMD4MbtTyk2dnB05iEH4GvOpZTGJnCT6rwyaneCkp2xnjPilhk6S4XF4Qn9sq6j4VH7Ax34SNzmu8KgqPXkaR5JtjtFhtpYLEYbPGk7KTEBKrqZEIePK67jnVdDY9KgLJLZpA+lRpwIw04H0qFaJQ7A4K02J2wjfZcWNk1JQKVHtPMDk7tQeLPu6G+6qZbG8Wkwt+DOu6iCgFSucwu1hIzu476SQXlEZHzi3No850gwSajMbGY3IBBIe+e7Ay9W60ZE6NtNLzqxuClccoF4AJd8+i14jb3fHusrYoiy/JsIrHDxgaZZCLK4sbHvDl0HgWuP19rl7VnZcb+eTM7QM+Vd6ymSaXCNtArHC9nNpYgDvXiwUelkS00oHLhHH6Zqp/wAOs96/O50rtuDeWfkvWdHCtZDVWeC/RngVYPMsmKkH18RI0h8sostvSunHbJIm3IQGD+UAeOa3NhY0UAXV4LBRwqEijSNRuVFCqPRRas73ueauJJ24qwADJSKivUoiURKIlESiJREoiURKIlESiLj/ANJmzS+HXEIuZ8Kxkt78TDLNH5FNf2RWiAdYHQ1peyOpwxaeeHFZ7THeZhmE7N7R/wCmjkLZvk5yMxv4oGAKyE7tF7tidfYcb72lUTmoFL+NNThUEc6gbwoQSXow7V5fPJQ+0fawbOlkhaF5WmbvMMqKWzltHSw1LCQF+veVos9lFpaH3qXRR3DLww4K15c3ACtVEi2TtXHgnFzfIYTuiisZGB95r2T7zU3T2Wz4QtvHWfnsqjHI/vH0HIepWptnbGwbZZP+qxAPstmxUxbfouoB04AWqbTbZ8R2Rr7o55qBEbczyy9laxbQx8gAweAigj+q2Ie2nPu4hdfImqzFZm4zSlx/lHqV4HVH3bPngqrae2MRGcsu0YhJxiwmHMz38iWt62rVFZonC82FxGt7ro9FQ5zge8K8/ooP9K4xlOT5Ux5zNHh+G/KmY/hvqmefo2A1mexuwEuPgs5tFO85aXj2gFzS4xYE4lpJCP8ANIyoPSsw6W6PkN2zQPkOxtBzKkyVzxQVPD9vNc/NCcZJ3Q2lDO4FyrYdZV04h2vbfvU+tRtnSjrJGJH2dzGnU8E8QFYZDELz2lSIOyfdwiHFYkLGs7TLGlwDnVVIGfUaLYb9GPPXA/8A8qoS6zQuLqUq7Ry+mhQkttW0DSpGzezxxU6Jhe8kgWTM4cFcIqAFSshBDzykAC9yb79N26C1STR9baow3Ds1dV5J0gUo0Z6BsV9mvymrm4fPmhfacFhI4kEcSLGi6BUAVR5AaVkLi41K6lKLfXiJREoiURKIlESiJREoiURKIlESiJREoixkjDAqwBBBBB3EHQg0BINQi+a9lWGFxE+z5dVRsi3+tBOfmvPKzZP22rXN/E6xv/udofraO0OIF7htWBn3cpYcipkXa8jJho8M+Kx0BaFhYKFKHIZnc37tXADdb24Vo+yNeTIXhjDjrz0U00yVzpC3sgVI+fPNa9rbKkZDNtjHiGHjh4WMUduCM/tyny38K9hnaw3LNHV35jnvpkOa9cy8PvDy9sVr2Xt6NFy7NwCxRX+llHchh7yoAXfTi1r86w9IW2CCv2qar/yt7R45ALDLaYojgMduJ8/XgtG0toWGbG4rMPdLdzFytkU3cb9GLVyoek7bazd6Ogp/NS8d944DgsjrXPOaMGHgoGz+0bYj5vZ+FmnA0uoWCAebtp6WvpWiToG1SG/0jaeAq4+g81NlhkcO0eAVzh+ye0Zge+xEWEXgsCmWW1txkewU7/ZWrILD0fZSDHHfOt3oMQt8NgjZmKlScH+ijAhg+IM+KkH1p5C17dBbTob1039JTEUbRo2LX1QrWqtMT2CwbNmRDDcAEQ2RWC6C62tfqBWWSYysDJQHAZVzFdooVVLZWSZrfguxWCjse5Dnm5L362Ph+6q2uu9wAbhjzz8UZZIm6K71fogAAAAAFgBoAOQqJxxK0rKiJREoiURKIlESiJREoiURKIlESiJREoiURKIvnf6U8B3TQY5bqFIw85Bt8zKbK9+BRyCPtVrhY6eF0De8O0z9Q0f6hgdiy2phLbwzCwXti7ZosHhwMScpxUzDLBHKFCEk2vK1lFgAbgDkbVdbAyzNtNof2KdkaTs5/MlW61AR38tZ+afmK5Pau1cJhpDNip2xWLHE2Zk3aRoDkhHmb9awdf0j0p93Zm9VFryJ45nhxKwX57R/DFG6zmfmxTNljam0Dmw0IwkB/tpxdmFvqqR4t+8C2ntVts/Q3RliFZh1r9uXIYcySroejmtNTjvXVbB/RbhYyJMWz4ybi0xJTpZCSCPtFq3TdJyPFyIXG6h8pyAXRZC1q7qKIKAqgADcALAeQG6uaTU1KuWdESiJREoiURKIlESiJREoiURKIlESiJREoiURKIlESiJREoihba2amJglgk9mVGQ8xmFrjqN48qnHIY3h40FeEVFF8fwnZna2JX5MR8mWMmOWZr2ltZe8it4nJVeNgdNQah9isjbS60O7QJq0flrmKZUr7UXOZYAJCXYjRsXb9kP0ZYPBWcr3841MsoBs3NF3Jrx1PWtc1skkwGA1BbwwBdtWRTSiJREoiURKIlESiJREoiURKIlESiJREoiURKIlESiJREoiURKIlESiJREoiURKIlESiJREoiURKIlESiJREoiURKIlESiJREoiURKIlESiJREoiURKIlESiJREoiURKIlESiJREoiURKIlESiJRE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2" name="AutoShape 4" descr="data:image/jpeg;base64,/9j/4AAQSkZJRgABAQAAAQABAAD/2wCEAAkGBxQTEhQUEhQUFhUWFxgXFxgYGRgXGRUYGBgYFhsWFx8YHiogGB0lHRUXITEkJSkrLi4uGB8zODMtNygtLisBCgoKDg0OGxAQGywmICQsLDcvNCwvLCwsLDIvLCw0NDI0LCwsMCw0LC8tLCw3MjQsLCw0LC4sLCwvLywsLCwsLP/AABEIAOMA3gMBEQACEQEDEQH/xAAbAAEAAgMBAQAAAAAAAAAAAAAABAUCAwYBB//EAEgQAAIBAgMFBQMIBgkCBwAAAAECAwARBBIhBTFBUWEGEyJxgTJSkRQjM0JyobHBB2KC0eHwFTRDU4OSorLCJGMWZHSTpOLx/8QAGwEBAAMBAQEBAAAAAAAAAAAAAAIDBAUBBgf/xABCEQABAwEEBgkBBgQGAQUAAAABAAIDEQQSITFBUWFxgZEFEyIyobHB0fDhFCNCUnLxM2KSohUkgrLC0gY0Q1Njc//aAAwDAQACEQMRAD8A+40RKIlESiJREoiURKIlESiJREoiURKIlESiJREoiURKIlESiJREoiURKIlESiJREoiURKIlESiJREoiURKIlESiJREoiURKIlESiJREoiURKIlESiJREoiURKIlESiJREoiURKIlESiLGOQEXBB8umlRY9rxVpqF6QRmsqkvEoiURKIlESiJRFrnmVFLMbAbzVcsrImF7zQBSY0vN1ua1bOxPeRh7WDXIHS5tf0quyzGaISEUr5aFOaPq3lmpSa0KpKIlESiJREoiURKIlESiJREoiURKIlESiJREoi45sW2GxEoXVcxJU8b2bT0NfIPtD7Fa33Mq4jXXHntXdELbTA0nOme7BW+I7SwqoIJZiNFA+4k6Cu0/piztZeBJNMqfAsLOjp3GhFBrKtMPKSqlwFYjdy42610IXOfGHOFCfBYngBxDcQt1WqKURKIsJgSpymxtod9jUJA4tIaaFetpXFc5/4oZWKvHcg2NjYgjfod/xrgM6ZljJbMwVGdPr7rrDowPbeY7PL9/oqjbW2GmYDco3D8zXMtdsktJvOwAyA+YlbrJYxAKnErsdluvdoqsrWUDQg7h0r6mxOj6lrWOBoBluXAtAd1ji4UqSplbFSlESiJREoiURKIlESiJREoiURKIlESiJREoirtrbUES7izHcNbDqTwFc6324WdvZFXeA3+2labNZjM7OgXD43Fl2LE3JNya+SL3SOL3mpOa+lhhDGhoWWxSvfxmQ+HN9/C/S9q1WQRmZnWZV/bhVRtl/qHXM6fv4Lpu2E8kUcc0YJ7qUM9vcKspv08X58K/QLC1j3lj/xCnFcXoyOOWR0T/xNoN9QR5eivYJQ6hhqGAI6gi4rI5paSDoXOc0tJacwtleLxKIlEXCdqpEM5ybwAGPNv4Cwr5HpJ7HWg3OO/wCYL6ToxrxD2sjluVREhYgDUk2rAdi6DnBraldXgOygFmlc35Lp9+/4WrvWfoUYOldwHuuFP0qThG3n7LocNh1jXKt7dSW+8612oYWxNuty3181y3vLzV3st1WqCo+0GMkhZHQ6EWIOq6Effrwt7NcTpSeazyMkjOBwI0bPXJdCxQsmBa7Px+e6wHaiMICVOfkNR8eH4143pyPq6lpvatHPUp/4ZIXUBw+aFYbJxLyqXYAKfZAvuHG53/wrV0daJrQ0yvADdA3ZmvzJZLRE2J1wZjNT66SzpREoiURKIlESiJREoiURKIlESiLl+2mHFo2UDMWI0GrXAPDfu++uD020BrHAY1XZ6JkNXAnCiYfsmpjXOzCS1zaxAPKxHDzr2PodjoxfJDtPsvH9LPEhugXVZ4TBskZjmYSJbKDY3Ibw2Ya8xreulYYZoBdLq0yOn5xWGWVrpBJEC058di0dmnMfeYVjcwnwE/WibVT6ag+Vde1APpMPxZ7xmrrcBJdtDRg/PY4Z+6vKxrnpRFqxWbKcls1tL6C/WqZ+s6s9VS9orkpMu3heyXLDsvxkmGZiQLDe2vE79x4VwR0PcoJJMTlhmaa/ouz/AIroYzAeSjdmsHfEWYapckcivh/Ej4Vm6NgL7UA4d2pO8Yefkr+kJv8AL1ae964+S7evrV86lEWnE4pIxd2AHX8udUzTxwtvPNFNkbnmjRVcf2g24JgFRTlBvmO86EWA4DWvm+kbe20gMaMAa1+mpd6w2EwkvecdSp4m14f/AJXJcMF0HDBdZsjb6WVGGUAAAjcLaajh5/hXdsPS7WNEUwoBgCMuI0eK4VpsDwS9uPz59V0KsCLg3FfQtcHCrTULlkUXtSRKIlESiJREoiURKIlESiJREoij4jDBmVm1yEsB1ta9ZZrOJHte7ENqabdHLzVjJHNBA0rzCYkOLjQgkEcQajY7U20x327iNRXkjCw0SOVXzKd40ZeV/wAiONTs1pv1Bwc04jVq4HR7o5hbR3JU20CUkixHGNu5m3axuRlY+RKn9o8q68Xaa6LQ4VG8aPMLdB243Qa+03eMxxFRwCu8YGyNkNmscvHXhXLtDXmM9WaHQsMd28L2WlVOD7RKyeIHOBuA0PUE7vI/fXIi6bj6qsne1a1ul6Pc1/ZOCssBOzJna2tyAOC8PPTX1ro2GWSaISSfixA1DRv18VjlYGvut0earMHGyrhg/tBHlfX6xAv/AKpDU7XSS2RhuQvHkAB5rVK5pMpZkSAN1fYKTsSEN/1FspnSNivunLci/qKn9jbBapHA1r6V81Xanlv3Fa3C4V14q1q5ZEoirMZOjSrEYxId7EgEILdeP7xXJtNohktDbPcDjXGujwPzDStUbHtjModTVtVdtrBwGKbu0QPHlJKgC3Hh0vWe2xWZ0UgiADmUrQfNC12SecSsvk0dXMqt2BsMTgs5YKDYW+sd53jdurH0dYBaQXPJAGrStlttzoCGsAquih7PwL9S/wBok/nauwzomyt/DXeSuU+3zu/FyVhBAqCyKFHIaVuiiZELrBQbFlc9zjVxqtlWKKURKIlESiJREoihbYxfdQuw32svmdB8N/pWS3WjqIHPGejeVfZoutlDTlpTZGL72JWO+1m+0ND/AD1pYZ+vga/Tp3hLTF1Upbo0blNrWqEoiURKIqbaYMMizr7Jsso6cG8wf51ri2pv2Ob7S3uuwePX56rdBSZhhOebfbis9oNkZZ11Giv1U7m9D+Ne28mzvba2YjJ20HL5uUIB1jTCc8xv1cVltCNSdfo5lMTeZvkP3kftLXes8gcwOYcu0N3yh5qMLiBh3mmo9ffgVDw2NnMAWNc0iExuSVGVl0vqdSdD61j6VdOx9LM2t7EHCgB45q90UImJeaNOIzxBVHicHJ3wj3O356308q+ONjm6/qpKXj61+q6kc0fUmQ5BXTF8HEHklaTxKgS2hZ2CgXNyAL305bq+q6OsE0ZumQkUy0Cm/HyXO7NslusaG4E13CqtJI80jDd83a/2yw/4irmkfaDsaPEn/qsTXXWA7fKnuo+z9pZ53hRRkiABa/HQZbcOPwroyQ3YhI44uOXqrZbPcibK44u0bNatqzLItGMxAjRmPAfE8BWW2WltnhdIdHnoU42F7g0Ks2epjjeZxd31tx6D1/dXFstbJZX2uXvO9cuZNdy1zkSSCJuQW6DA3hdW9qUNmPVh/Gr7BZHCxuD+/ICcc8Rh7naSq3T0lDhk2lOCm4LDCNFRdyj48zXXs8DYIxG3QqZZHSPL3Zlb6uVaURKIlESiJREoiGiKk2ljcTFrkjZea3+8E6VxLZabfAL1G3dYBPPHBb4IbNLheIO2iodo7XkkHiy2B3AVwbTbZbUAJCKDVgunBY44z2a1WexNqtHnCgENY+RAtfT0+FWWbpCSxtLWgGuvQo2yytkoScQrWCfEzEZGCLxaw+C331uslo6Qthq11G66Cn1WF8dmhHaFTq91foLAXN+vPrpX0rGlrQCarnHNZVJeJRFhNGGUqwuCLEcwai9jXtLXZFetcWmozVTgUylsNJqLHIT9ZDvHmP38q41mbdLrDNiKdk62+4+ZLZMb1J2YHTsKww0ZeOTDubMuitxtvVx5GxqXQtqdDI6zSZsOG0fPAheyODHtnaMDmPMccVH2XjPnkY6DEKQw4LPD4XX4A+eWvppWViIH4cv0n54q2eH7otGNw4bWuxB+a1aYnDr30Uh3gMg8yLj7g3xrkmy352zflB9Pc81jZI7qnRjLA/PDkuZ2kzNFhwxJJ2kV1JOizS6eQC7uldloAc6n/wAY8guxZw1kkhAp9wOZa33XSy4kR9/IdyDXyVM3/KuPAL8z6awPCv8AyXIbGX9WwZn1NPRQuxuFK4cO3tykyN1zG4/f611Lc+stwZNAHJaelJA6csbk3AcFfVjXOVTjF76YJ/Zx+J+rcF+GvrXDtQ+12sQnuR4u36By9VsjPVRF/wCJ2A3aSpGIXPIq/VTxHz4CvbU37Xa2wfhZ2nb9A+aFSw3GE6Th7qTFr4vQeX8f3V0bOesJl0HLdr457qKo4YLYa1FeKqh2/Ebh7owvcEciQbEb9Qa5UfS8BqH9kj5n+y2OsMoALcRsU3AYvvVzgWBJAvvIBtc8q12S0i0M6wDCppwVE0RiddOak1qVSURKIlESiJRF4RRFxO3Y1+UMka66aDnYE2A8+FfGdIxtFrc2MasBpJH1X0VjceoD3nDFVuEa0i5vZzDMOl9furI25eBeMKiu7StcovRm7nTBfQJo2sO7YLbgRcEctNR5j4GvvWXWilMF8q0tr2xVRRtgIwWdTExNgTrGx/Vfdfo2U9Ku6qoqw18+Xsr/ALKXC9Ebw/uG9ufEVG1WRbS9VLKisDqNaIvaIoW0sKWAZfbQ3X9x6GsNtsxkAkj77cR6jcVdDIGkh2Rz+bFDxUn0c69Aw6HTXyNxXIt7rpj6Qi0YEenmN9NSvjb3oXcPm1VuPiySSZdc2XFxD9eOwlRerLr5sa+zsszZoWSA4Uunc7I8PRaoXX4210VY7ce6eB8lfYpwyxsDcZ0IPMMco/3VlYCC5p1H54LmsBBc06j4fsufmjBeBf8Az8reoSV/xNaC40J/kHouo11GSO/+po8WhStueKEx63xE/d6cgbE/5YzWLosdt0u1x5dkeQVFk7MvWfkbX5xcuhjQKABuAsPIaVIkk1K5xJJqVjiJcqk8uHM8BWa1TiCJ0h0eOocSvWtvGiiYZMiktvN3c9Tw/L0rmWatnhLps++/0Hh4HWrJHX3YZZBZxxm1j7Tm7dBy/AVKGJ1y47vy1Ltg1cqNHE6FFxx2DJa9oY9EIjBJkb2USxa3M30Vf1jYV3oYSRXANGvL5sClFCX1dhQZk5fU7AteFxeXNnIAUXa1yqcwznVm+HlWB/SNnMjmtqQ0GrqYYaMMK7BVTfEXUujPLWeGgLjMbiRI7MoAuzG19bXvu9a+NmkbJK5wyJ819HDEYmhpOgK92FhsTYMjZUOviswPOyjUceIrrdGQWwNDmOAYdePh+y5dtks1SHCrtmHj9CupXdrvr6UVpiuOva9RKIlESiJRENEVdgdmBZHlbV2JP2RfQD0trXOstiEcjpn4ucTwGpaZbQXMbGMABzKrO0uxrgyxjxDVgOI4kdf588XSnR16s0Y3jXt3+a2WC23fu5Dho2KbhMRK8MTx5WJXxBiRcjQ2I43FXQyWl8McsJBwoQdNNIOvNZpI42TOY+oFcKfNSy/pNT4J0MZbSz2KN0Dbj61fH0i1pAmBYduXB2S8+zOHaiN6mrMcM1obZ8sOuEYMm/uJCcv+E+pj8jdegrriVknf5j5ipieKbC0Ch/MM+I0+B3rHBbREjERkxTjV4JBa/W3H7a3633VN0d0Vdi3QR88CvZbO6JtX9phyc354GmymassLjwzZGBSQC+RuI3ZlO5l6jmL23VU+MtF4YjWsz4S0Xhi3WPXUfgqplVqlQ5IBdgfZff0b+I+8da50kAEjmO7kng76jHeNqtDzQEZhVOKukeY6vhnz+cf1vihPqBToBzo3PsMmYy2g4tPPktsdHvujKQU46P7qcFudhHh2A3ROtvsB1kW3kpA9K7jRfmB/MDzoR5qoAyTA6XA86EHxUeVB8qiHLESv/wDG/wDv99Qr92T/AC/8lc0/5d51saP7/opGFTvJob/2cZlI/Wmayn4LJ8elY+j3H7E1356e58wqnnq4ngficBwaMfNqvKsWFR5tWF9y+I+fD8z8K5tocHzgO7kYvO3405YnkptwG9Y5b2vx8R9Nw/nlVXVGQtD9Jvu2Ad0eVf0lK0WnHYeR1ISTu7j2gLsOg1FvPfrwtXRswa1xleK18hkPXeSvGkBwvCo81CwWBjiUhPCrHxyNrJMx67/X4C1YrZbH2yl51yLIaC7Y0aAdeZ8Vqe9zjiMsgMm/PqTVXCwKFy5RblatscETGCNrRQaFlL3E3q4rXjMGsiMhAsRw4dRXk1nZLGWOGBUo5XRvDxmFq2LhmjhVH3qWF+YzEg/C1VWGF8MAjfmK+Z9FZapGySl7dNPJTq2LOlESiJREoiURKIlESiLVh8OqXCiwJJt1P4VTDAyEEMFATVSe9zzVyykjDAhgCDvBFwasexrxdcKheNcWmoUEbPaPWFrD3GuVPlxWucbE+E3rM6n8pxbw0jgtBnEn8UcRn9VG2hhIsQAsytHIPZYHK6nnG4/npWiy9KXX3JBcdqdkdxyPmrIZZbOb0ZBBzGYO8KBNNJAMuMvLCCMmIUWaM8DKBqp4Z19d9dcXXmsWB0jQd3sVpayOc3rN2X6WHI/prn+k8Faw44xlVlYMjWEc2gDE7le2gY8CND0OlVmMPqWDEZjVu2eSxuiDwSwUIzbq3bBp0jbmrMi9ZXNDhQrKoeMQBlfh7LdVPPyP41y7dWzzR2pujsu3HI8CrWGoLeIVPPERhp495jR4/wBlRniOv6jW86+mY4GZjtZB54HxW5rwbRG/Q4g8Tg7xC8ikuxkOvgeQdPmMOPzNY+kHdTZnkaAfNyFtGhg1gf3PVpsiLWRvsIPJEH/JnrPZ2dXZoo9TR88FltDqho3nmfYBTsRMEUsxsBv/AJ4npUnuDGlxyCzLSg0F958TdOn4CuVHG4tDX5vJc7dq/wBo3AqZK2KL+uvpy/nrWmMdYLx/Fj/p0Dj6uUVjiHHs2uTuXn59KlaZAAGAXnHIa9+oa+WJwUmjStE+DJXMfFIPEvAAjWw5A2sTvsTUbPZAJOtmN53g39I9cyjn4Ubl5qvbbGUF2BOQm5G9o2USIQN5OW/rG9bJ4i1zJBlkeJp4OpuBWWR93t6s9yvY3BAIIIIuCNQQdxFSyzV6yoiURKIlESiJREoiURKItWJnVFLMbAfnpVFptDLPGZH5BSYxzzdatgNXqK9oiURYSRhhYgEdarkiZI268AjavQSDUKK+HZQcviXija+gP5G/pWQQywfwTUflcfJ2fOvBWh7Xd7A6x7Kuw+DRMyIPmWBz4dhfJfeYx7vNRpy5HdBbmzmndkGvA8fcYemmSZz6Oce0MnDTv27c9esSI5DhwA5Z4dLOdWiHKQ72X9bePre9Wg0lywd57tuzlqVRAtBq0Ufq0O3bdmnRqVnKgZSOBFZJYmyMLHZEUWYEg1VRKhJccXiaNvtoCV+IdvgK96NlJiDX95jsfnLnXStbXAXdjgRuPsQPFVWzmzIp97DD7xEv5fdWjptv+WlbtI5k+62Si68jU/8A7FdHsr6O/vPI3oXYj7rVB2fJcybvU1AeQUaGTv2D/wBmD83+tbfL5HcvS51DC2O2NvubBrxduGjiaV4jQqmnSpo1/a/2j+fvrL/Gr/Of7B7/APIKWS2O1tBvrVNIW9mMVcctW87B+y8C8iiAueJ3nif4VKGHqwampOZ1/TUNCE1Wyrl4uX2lGVkdFtdhoDpfvGLR3J3gTZk0tYTjlWlzBLDdOkEeFD/bQ72ql7b1W6/X6rd2IxYMLQi/zDBUvv7pwHi9Apya/wB2arc50jWyuzcMf1DB3GorxXlmdWMLo6gr0oiURKIlESiJREoiURcz2t2gpURqQbm7WO624G3G/wCFfP8ATNqaWiFprXPh88F1ujIDf6wjcssH2lQRrmVyw0NrHdx1I30s/TLGRBsgN4aqY7c15L0a8yG6RQq1g2kCuZlZL6gEXYjnlW5Ars2aR84vXaDRXP6c1zZmiJ128DuWttuR3sExB4aYee3xKW9b1t6h2sf1N91T1g28itZ2+vCHEN9mJjU/spyvNG8hHPu5g8io79qUG/D4zz+TufwqwWFx/Gz+oKHXt1HkVFm7ZYE2EjyRtvGeKZCOoOTSoS9CTS43QaZFpFRxBr7r1trY3TzUnA9o4HOVZ4pRzVlLr9td/qB6CuZLFa7D/wCoYbn5qZfq2bRxotLDHN/DOOrXu9vFSx8xqusG8ga90PeXmnT6vDTQbWuEwzx0bfnirf4xoe//ALt+3z04578QPECv1tR1I/etx8K51eptQ1SYH9Qy5j/aFW3Ig6PngVzuyxkRAd6L3f8AlxGX/gK6HTjqw/qfH43SunOS+R23HmyvqpzOzJhcKLjvI88zagrEiqGAPBnZ1TgbFyDdasAALn6st/sPbWuZaTWZ1NZ81cHdYaXOUW0sBy8ta4s0hcHFpxebo4VqeHaO2gUAFtjHEeQ8hWiztGLm5ZDcPc14UXhWSr8atjju1JxJz+ah8xxXiyqxEoir9sQAgOfq3DEaHu30fXgB4X/wxVsbqYfK/MOKiRpXL4GQ4fHoWOk14XsNMzM8iHoFkSdB0mTnVkbew9g2PHgHf8HHbVZ2C5KRoPz5vXc1QtSURKIlESiJREoiURVW0Nmyy3BmyrwVV/3eLWuXaLFPPUOkoNQFOeOK2QWiOLG5U7T9Fx+1tnGFwhIJOotxF7CvnJ7O6zyGN371XfstpEzL2VFJ2dhpIZFeSEkLqw0YgG9msN27jyPpss9nms8glkjJaONNvBZrRPDPGY2SCvLhxXWzoxIKTZQdwspB8uNdeeOVzr8U9AcgQCOC4jHNAo5leYWEgmsQyxyqRY2JQkcdDcVNj7bEakNfuN0+OHiFIdTWoJaef1XL47s1CGzwNJhJOF82S/2gdPj6V1Iv/IG0u2lpH6hTx7q7EPSUxbclaJG+PL6cVtg29jMMbYuLvI93fRgHTmcuh9cprd1NmtDb0DqHUcvnNRdYbHaRWzPuu/K76/VdTgcbHOgeNgynpqOhB1BrDJE+J11woVxZoHwuuSChULa/ZbB4n6fDxMfey5XHky2YehqyK1zRdxx8xyOCouN1LVh9nPhFHcs8kI3xOczKOcbHU/Za9+YrmS1hJfG3s6QNG0D0HBTa0uwJ5+/us1si3Q3gJzL/ANlr/dGTw+r5ezbMW22C9GQXZtOsj10HZXTnrNXuo4dvT/MP+3+7fnWtYPJY6d7f/O0Uv4uastsrZrJDIMi6P/dTmtTakNP8vkHD0U3s541fEaXktGnSKEsiD1YySf4luFWW1xjYWtz/AOTvgHBcom84narXjYcBlHmd5+FcS994WM/CA0bziTwFPEaVLQpKiwtXWYwMaGtyCgvakiURKIvHUEEEXB0I5ivUXzntRgnIZQxDglQ2ptIhiMcnVjbCPyGSY10I3NbdlArd0a2mt4cr3G4sswOYzC7jYG0hicPFMBbvEBI91tzKeoYEelY5WXHloNaadY0HitDXBwBCsKgpJREoiURKIlESiJRFze08SgxqCRSPAuRrixZmYEkfqnIP2xXPtcUYmilcK5imo4UO3M7qVxXjukDC3qKd45+iykxeq4g+FoGaHEqDoENjm8gckgPus3Ou42PAwjEOoW7/AK4g7QNSpLvxnRgfnirIhTI0ThSpUOgIFiPZdbcbHKb/APcFc+SyxPiFWggHLxHPHktDZHNfUHFe/wBFxj2cyfYZlHwBt91ZT0fB+EXf0kjyKu+0yHvUO8A/VDhJR7MpPR1DfetjUTZp29yWuxwBHhQr3rIz3mciR51WgRuu+IdTE1v9LWB++sjYJYzUx02xup/acD4qZLHZO/qHqFBfZsJfNE5w8vQZM32lOjjThXUs/StPu5XVGp4uu4Vw5K8WiW7dkF9vOm45hWEWPePTEKAP7xLlD1Yb4/W4HOtro2OxjPA5/VZzCx+MJ4HPhoPgdisVYEAg3B1FtQaopRZSKYFV+IwxjYvGLq30ic/1lHP8a5csT7K8zwirT3m+o269a1MeJGhj8xkfQ7PJU7YRRIMpujPGV6BiBb/QR6VqdK19mqyl0vY4cXiviSd5WoSuLcRiA6vI+66RiAAOWvoP5Fe2qVraF2ipO5o9yFzAvMOlhfibn41R0fZy2O+7vGpPE1/bYjit9dBeJXiJREoiURc12vwd1LWvdDcDVi0asbLyLRNiEv8ArLW2ySUIG3zp5ENPNVvCr/0dY4gzYd7Xv3y2FlJZikwToJkdvKZOdQnjDcBkDThSrf7TTe0quA0q3Uu2rOtCURKIlESiJREoiURc/wBssAHh7y12hu2m8xnSRdNdwDacUWqp43SRFjc8CP1DL23ErLbIr8RIzGI4KPg5gSsr+JZQMPPyJP0MhG7xBwDb+9UblrZBJ10LS3Veby7Q4UrwOtI3BwD9efp7KbECq5LkvhiCt7kvEQQOpJXMv2o71JxvG/of4H96HcaKxooLuryVypB1GoNZlcva8RK8RYyRhhZgCDwOtRcxrxRwqNq9BINQowwIX6NmTpvX4Hd6WrKLHcNYXFuzNvI+lFYZb3fFfPn71UKbCyJcxWU3ucoujHjmQnS/NTfzq1tomY775l4a2nHkfcq5r434P8c+B9xRbcNtYezKMjbr/VPqQCv7QHS9aInxTV6l1dhwcN7TjyUX2Y5sNR4+x4E8FtlwQzBgPrKbciDv+81gfZgw9gdkuBI1GoNRvoOPFQbKaUOorbKLtbyHlxP/ABqi03pZ+rGRoNwHad/wHFVjJb667QAKBV1WQrxegpXi9SiJREoij4/D95GyjQ71PJgcyn0YA1JjrpqV4RVfLtnYn5Li0NiqxuNLHSCQJC8fICIHCk82w8xtvrqT/eNDicxQ7xVzTxN8f62rLW7IDwX1quWtaURKIlESiJREoiUReEX0NEXDYCMQYlsLICY2Hdb98bFnga++6kyRXGt2TlU4XObWhxBJHrwxHBpWKMXXmI5aN3zDgr1JGVUkZiXgJimuR4kNru1tAbd3L0BYcavLWkloGDsW79Xm3fRXAmlTmM/nIqzwvhJTlqv2DuHobjyA51mdj2lcNSk1FepXiJREoiURa5oFYWYA+dVyRMkHaHuNxzHBSa9zcQVqSJkFlNxwB3joD+/41QI5ozg68NTs/wCrTx5r0uDs81kjDM2uo39L6/hapQxkTOJGjzJr4Bqg44LbWxVr0V4VIL2oqSURKIlESiL5z2/2cFl7y10YEsLXzLZw6AA3N1eZeN2xa8q6VnJliMYOOjfUU8Q3g0rNM00wXU9idpmfCpnIMkRMMp950sM/k6lJB0cVlmDb15uThUcdHA1HBWxOvNBV9VKsSiJREoiURKIlESiLi/0i4HSLEg5Qh7qRgBdEkIyyC/GOURuPKrIn3DepWmNNdNHFt4byFltIpSQaFP2Zjg4jnYACYdxOtxlSZCycbaZw0e65vHyq9zKgsbjd7TTpLSAfKh2Yqd4YO0HA/PmhWGGcotjctCcp5tHpZupy2PVkIqp4vOqMneB/fwIUxgKavJWYNUKxe14iURK9RKIleIleoqbGYrusZEDfLiUMYPBZIc0oH7SNJ/7Yq9rb0R/lx4HDzpzUHGhVtVS8XtEWVQViURKIlESvUVH2uwIkgJJAKENmNrJqPnDfgjBZf8IVoszy2TDT47OIqOKg8VC5L9H2L7nFNCRlWUGPKfqywAFVHvHuTkJ54U1bah2yNfaHE0dwvUcP1rPCbryzkvpVY1rSiJREoiURKIlESiKNtLBLNFJE4usilT5EWr1poQRoXjmhwIK+f9jJTmkwk++TPE51/rOHAUsNf7SERSC392x3mtUhEbrrPw0LdrHaP9JN07wscJzicuww+IPzchsW0gntwYGwNhf6506S3qLmDtMGWbd37eLaK8HI8D8+Zqbg/CWj4LYr9g3sPQgjyC86odiA7X5/VWDDBS6gpJXiJREoiURK9RUna/CM+HLxi8sDLPF1eI5svTOuZD0c1os7w19Dk7A7j7Z8FF4wU/Z+LWWOOSM3R1V1PNWAZTr0IqD2lji05hVBSKipLNTUCFYDVe14vUoiURYSyBRdiABxJsB8a9FdCLn9odsdnqGR8RG9wVZUzTE30KkRBjz0861Cx2il+4RtyVZkZkSvnEk9pxJCwLE5kYgqxngIPjVgGXNnzEEXJx/TW+14QiUjuYn9JwdTXhl/+fLLMboDxo+FfYdlY9J4Y5ozdJFDjyIvY9RuPlWF7SxxadC2g1FQpVRXqURKIlESiJREoiURfPu2OFbD4xJ4x9NlYf8AqIASo/xIi6elezPpG2T8hof0Oz/pNTvIWC1C48SD5T6VXSiRHZWUgw4yMC408WQspuPejB8sg51obW5h3mHwr6HzK1YVrod88lvMhCq7e1CSsl7arpmY8BcZZPS1QoK3Rk7Eb/lQva4V1fPqrMVQrF7XiJREoiURKIlSRcz2T+aOIwhFhh5T3fWCUd7HbopZ0/YrXaDfuy/mGO8YHngeKopTBdEKzL0L0GvCpA0KyJtUVYoH9KhvoFMv6w0j8850YfYzHpVnVEd/Dz5e9FC+NCrsXimYlWxBVr/R4VBI45q7MrWB97KnmKuZHTtBuGtxoOGXqol+3kq+TYKMczYTvLXOfGTmS3VQe8A/0760NtBaMJKfobT/AK+qoeyug8Sq/aO3Uw+jY/AQAaZYoS7Dp7Z1092tUdldLlE9x/mdQeQ81UXUPZLeAquL2z2gjmyscZjMSFLOojwUUYzlCocNdTZTlaxvqq8ha50TGdktY2uFDIThXEEV08FMPbS6T5e67f8ARftU2kw7jLcfKI1uDlEljLELH6krH/OL2rgkAVjBqWdnePwn+mg4KdkkFCzUu/qC1pREoiURKIlESiJRFS9r9mGfCuqfSpaSI8RJH4ltyvqvkxqyK7euvydgdx9s+CrmZfYQua7GY35ThHiTRlyzwanTMxcKeNlmSRSPcKjjXsAMIaJM21Y7hhzLCCDrWazG9Fd0j4F1mGmDMkgByzoLg8GAzC45lSwP2FFHtIBYc2n540pvK0gg0OtbdlmymMkkxMU193ehvx8BW553ryXE3hpx9/Gqk3KmpTaqUkrxEoiV6iV4iV6i5LtO/wAmx2DxW6OUnBT6E/SXeBjbQASArc7u9rVD243R6sRwz8PJQcNK6iqFWoG1NqLDlWxeV793Entvbfv0VRfVjYDiamyMuqcgMzoXu9UOGxEuIc3yzkH2VJXCQkHcXtmxLgjW1wCNy7zqkayJtO7v7x4ZNHjvUalx1+X1UyfacYuCz4phoUhAESncVZrhB5O58qppdF51GDW4/DyCi+RrK3jw+eqhbT28Y0u80WGQC1kysRytJLZB5BG865/+J2e9dhY6Z2ytPDHx4LM62VNGeAr45cqri8Z2rwszZI4sRjn6B5jfdfxEIt7n2VtrXSgj6VkF5xbZ26gAXc/epVNyeTOg34n28FLwex9qSLbD4LC4JeBlKk355YwQPVKt+zdHg3rTJJMf5iacsArBYCe+aq9g/Rw8q2x2Onl5pFaGPduIF7+elTFvihwssLWbaYrVHY2MXQdnuxeDwTZsPEVaxW5eR7A6mwdiBe3AVgkldI686ldwHktIY0GoC6Cq1JKIlESiJREoiURKIlEXy+S2z9ptc5YmZp11sO5mss6m5sAkgSXoqHnWw/eUIHfF3/W3u/1NqNposB+6mroK7qKGxliHvCaM8AWYt62kViejCqnP7rzuPD6U4grUBm3iPm9Vm2duR4VocXIcsEqmKY5SxQgNJGTludCJIyADrIvKrI4HyB0IxcDUbdB54HcF7eHeUY9sZ5v6ls/ESi+kkxXDRke8M92I/ZFWfYWM/jStGwdo+C862vdFVAx+1NoqLz4vZuCHu+KVx/mYAnXgKvjgsv4WPf4BVPkdWlQOOPKhVG+2lJGfbs8h93CYcnf1VXA9av6l1OxZwN5CgHAd558vZSIsYv1cdtxtL/1cn/dDUDG45xR86eqs61v5lIj2rMD4MbtTyk2dnB05iEH4GvOpZTGJnCT6rwyaneCkp2xnjPilhk6S4XF4Qn9sq6j4VH7Ax34SNzmu8KgqPXkaR5JtjtFhtpYLEYbPGk7KTEBKrqZEIePK67jnVdDY9KgLJLZpA+lRpwIw04H0qFaJQ7A4K02J2wjfZcWNk1JQKVHtPMDk7tQeLPu6G+6qZbG8Wkwt+DOu6iCgFSucwu1hIzu476SQXlEZHzi3No850gwSajMbGY3IBBIe+e7Ay9W60ZE6NtNLzqxuClccoF4AJd8+i14jb3fHusrYoiy/JsIrHDxgaZZCLK4sbHvDl0HgWuP19rl7VnZcb+eTM7QM+Vd6ymSaXCNtArHC9nNpYgDvXiwUelkS00oHLhHH6Zqp/wAOs96/O50rtuDeWfkvWdHCtZDVWeC/RngVYPMsmKkH18RI0h8sostvSunHbJIm3IQGD+UAeOa3NhY0UAXV4LBRwqEijSNRuVFCqPRRas73ueauJJ24qwADJSKivUoiURKIlESiJREoiURKIlESiLj/ANJmzS+HXEIuZ8Kxkt78TDLNH5FNf2RWiAdYHQ1peyOpwxaeeHFZ7THeZhmE7N7R/wCmjkLZvk5yMxv4oGAKyE7tF7tidfYcb72lUTmoFL+NNThUEc6gbwoQSXow7V5fPJQ+0fawbOlkhaF5WmbvMMqKWzltHSw1LCQF+veVos9lFpaH3qXRR3DLww4K15c3ACtVEi2TtXHgnFzfIYTuiisZGB95r2T7zU3T2Wz4QtvHWfnsqjHI/vH0HIepWptnbGwbZZP+qxAPstmxUxbfouoB04AWqbTbZ8R2Rr7o55qBEbczyy9laxbQx8gAweAigj+q2Ie2nPu4hdfImqzFZm4zSlx/lHqV4HVH3bPngqrae2MRGcsu0YhJxiwmHMz38iWt62rVFZonC82FxGt7ro9FQ5zge8K8/ooP9K4xlOT5Ux5zNHh+G/KmY/hvqmefo2A1mexuwEuPgs5tFO85aXj2gFzS4xYE4lpJCP8ANIyoPSsw6W6PkN2zQPkOxtBzKkyVzxQVPD9vNc/NCcZJ3Q2lDO4FyrYdZV04h2vbfvU+tRtnSjrJGJH2dzGnU8E8QFYZDELz2lSIOyfdwiHFYkLGs7TLGlwDnVVIGfUaLYb9GPPXA/8A8qoS6zQuLqUq7Ry+mhQkttW0DSpGzezxxU6Jhe8kgWTM4cFcIqAFSshBDzykAC9yb79N26C1STR9baow3Ds1dV5J0gUo0Z6BsV9mvymrm4fPmhfacFhI4kEcSLGi6BUAVR5AaVkLi41K6lKLfXiJREoiURKIlESiJREoiURKIlESiJREoixkjDAqwBBBBB3EHQg0BINQi+a9lWGFxE+z5dVRsi3+tBOfmvPKzZP22rXN/E6xv/udofraO0OIF7htWBn3cpYcipkXa8jJho8M+Kx0BaFhYKFKHIZnc37tXADdb24Vo+yNeTIXhjDjrz0U00yVzpC3sgVI+fPNa9rbKkZDNtjHiGHjh4WMUduCM/tyny38K9hnaw3LNHV35jnvpkOa9cy8PvDy9sVr2Xt6NFy7NwCxRX+llHchh7yoAXfTi1r86w9IW2CCv2qar/yt7R45ALDLaYojgMduJ8/XgtG0toWGbG4rMPdLdzFytkU3cb9GLVyoek7bazd6Ogp/NS8d944DgsjrXPOaMGHgoGz+0bYj5vZ+FmnA0uoWCAebtp6WvpWiToG1SG/0jaeAq4+g81NlhkcO0eAVzh+ye0Zge+xEWEXgsCmWW1txkewU7/ZWrILD0fZSDHHfOt3oMQt8NgjZmKlScH+ijAhg+IM+KkH1p5C17dBbTob1039JTEUbRo2LX1QrWqtMT2CwbNmRDDcAEQ2RWC6C62tfqBWWSYysDJQHAZVzFdooVVLZWSZrfguxWCjse5Dnm5L362Ph+6q2uu9wAbhjzz8UZZIm6K71fogAAAAAFgBoAOQqJxxK0rKiJREoiURKIlESiJREoiURKIlESiJREoiURKIvnf6U8B3TQY5bqFIw85Bt8zKbK9+BRyCPtVrhY6eF0De8O0z9Q0f6hgdiy2phLbwzCwXti7ZosHhwMScpxUzDLBHKFCEk2vK1lFgAbgDkbVdbAyzNtNof2KdkaTs5/MlW61AR38tZ+afmK5Pau1cJhpDNip2xWLHE2Zk3aRoDkhHmb9awdf0j0p93Zm9VFryJ45nhxKwX57R/DFG6zmfmxTNljam0Dmw0IwkB/tpxdmFvqqR4t+8C2ntVts/Q3RliFZh1r9uXIYcySroejmtNTjvXVbB/RbhYyJMWz4ybi0xJTpZCSCPtFq3TdJyPFyIXG6h8pyAXRZC1q7qKIKAqgADcALAeQG6uaTU1KuWdESiJREoiURKIlESiJREoiURKIlESiJREoiURKIlESiJREoihba2amJglgk9mVGQ8xmFrjqN48qnHIY3h40FeEVFF8fwnZna2JX5MR8mWMmOWZr2ltZe8it4nJVeNgdNQah9isjbS60O7QJq0flrmKZUr7UXOZYAJCXYjRsXb9kP0ZYPBWcr3841MsoBs3NF3Jrx1PWtc1skkwGA1BbwwBdtWRTSiJREoiURKIlESiJREoiURKIlESiJREoiURKIlESiJREoiURKIlESiJREoiURKIlESiJREoiURKIlESiJREoiURKIlESiJREoiURKIlESiJREoiURKIlESiJREoiURKIlESiJREoiURKIlESiJRE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4" name="AutoShape 6" descr="data:image/jpeg;base64,/9j/4AAQSkZJRgABAQAAAQABAAD/2wCEAAkGBxQTEhQUEhQUFhUWFxgXFxgYGRgXGRUYGBgYFhsWFx8YHiogGB0lHRUXITEkJSkrLi4uGB8zODMtNygtLisBCgoKDg0OGxAQGywmICQsLDcvNCwvLCwsLDIvLCw0NDI0LCwsMCw0LC8tLCw3MjQsLCw0LC4sLCwvLywsLCwsLP/AABEIAOMA3gMBEQACEQEDEQH/xAAbAAEAAgMBAQAAAAAAAAAAAAAABAUCAwYBB//EAEgQAAIBAgMFBQMIBgkCBwAAAAECAwARBBIhBTFBUWEGEyJxgTJSkRQjM0JyobHBB2KC0eHwFTRDU4OSorLCJGMWZHSTpOLx/8QAGwEBAAMBAQEBAAAAAAAAAAAAAAIDBAUBBgf/xABCEQABAwEEBgkBBgQGAQUAAAABAAIDEQQSITFBUWFxgZEFEyIyobHB0fDhFCNCUnLxM2KSohUkgrLC0gY0Q1Njc//aAAwDAQACEQMRAD8A+40RKIlESiJREoiURKIlESiJREoiURKIlESiJREoiURKIlESiJREoiURKIlESiJREoiURKIlESiJREoiURKIlESiJREoiURKIlESiJREoiURKIlESiJREoiURKIlESiJREoiURKIlESiLGOQEXBB8umlRY9rxVpqF6QRmsqkvEoiURKIlESiJRFrnmVFLMbAbzVcsrImF7zQBSY0vN1ua1bOxPeRh7WDXIHS5tf0quyzGaISEUr5aFOaPq3lmpSa0KpKIlESiJREoiURKIlESiJREoiURKIlESiJREoi45sW2GxEoXVcxJU8b2bT0NfIPtD7Fa33Mq4jXXHntXdELbTA0nOme7BW+I7SwqoIJZiNFA+4k6Cu0/piztZeBJNMqfAsLOjp3GhFBrKtMPKSqlwFYjdy42610IXOfGHOFCfBYngBxDcQt1WqKURKIsJgSpymxtod9jUJA4tIaaFetpXFc5/4oZWKvHcg2NjYgjfod/xrgM6ZljJbMwVGdPr7rrDowPbeY7PL9/oqjbW2GmYDco3D8zXMtdsktJvOwAyA+YlbrJYxAKnErsdluvdoqsrWUDQg7h0r6mxOj6lrWOBoBluXAtAd1ji4UqSplbFSlESiJREoiURKIlESiJREoiURKIlESiJREoirtrbUES7izHcNbDqTwFc6324WdvZFXeA3+2labNZjM7OgXD43Fl2LE3JNya+SL3SOL3mpOa+lhhDGhoWWxSvfxmQ+HN9/C/S9q1WQRmZnWZV/bhVRtl/qHXM6fv4Lpu2E8kUcc0YJ7qUM9vcKspv08X58K/QLC1j3lj/xCnFcXoyOOWR0T/xNoN9QR5eivYJQ6hhqGAI6gi4rI5paSDoXOc0tJacwtleLxKIlEXCdqpEM5ybwAGPNv4Cwr5HpJ7HWg3OO/wCYL6ToxrxD2sjluVREhYgDUk2rAdi6DnBraldXgOygFmlc35Lp9+/4WrvWfoUYOldwHuuFP0qThG3n7LocNh1jXKt7dSW+8612oYWxNuty3181y3vLzV3st1WqCo+0GMkhZHQ6EWIOq6Effrwt7NcTpSeazyMkjOBwI0bPXJdCxQsmBa7Px+e6wHaiMICVOfkNR8eH4143pyPq6lpvatHPUp/4ZIXUBw+aFYbJxLyqXYAKfZAvuHG53/wrV0daJrQ0yvADdA3ZmvzJZLRE2J1wZjNT66SzpREoiURKIlESiJREoiURKIlESiLl+2mHFo2UDMWI0GrXAPDfu++uD020BrHAY1XZ6JkNXAnCiYfsmpjXOzCS1zaxAPKxHDzr2PodjoxfJDtPsvH9LPEhugXVZ4TBskZjmYSJbKDY3Ibw2Ya8xreulYYZoBdLq0yOn5xWGWVrpBJEC058di0dmnMfeYVjcwnwE/WibVT6ag+Vde1APpMPxZ7xmrrcBJdtDRg/PY4Z+6vKxrnpRFqxWbKcls1tL6C/WqZ+s6s9VS9orkpMu3heyXLDsvxkmGZiQLDe2vE79x4VwR0PcoJJMTlhmaa/ouz/AIroYzAeSjdmsHfEWYapckcivh/Ej4Vm6NgL7UA4d2pO8Yefkr+kJv8AL1ae964+S7evrV86lEWnE4pIxd2AHX8udUzTxwtvPNFNkbnmjRVcf2g24JgFRTlBvmO86EWA4DWvm+kbe20gMaMAa1+mpd6w2EwkvecdSp4m14f/AJXJcMF0HDBdZsjb6WVGGUAAAjcLaajh5/hXdsPS7WNEUwoBgCMuI0eK4VpsDwS9uPz59V0KsCLg3FfQtcHCrTULlkUXtSRKIlESiJREoiURKIlESiJREoij4jDBmVm1yEsB1ta9ZZrOJHte7ENqabdHLzVjJHNBA0rzCYkOLjQgkEcQajY7U20x327iNRXkjCw0SOVXzKd40ZeV/wAiONTs1pv1Bwc04jVq4HR7o5hbR3JU20CUkixHGNu5m3axuRlY+RKn9o8q68Xaa6LQ4VG8aPMLdB243Qa+03eMxxFRwCu8YGyNkNmscvHXhXLtDXmM9WaHQsMd28L2WlVOD7RKyeIHOBuA0PUE7vI/fXIi6bj6qsne1a1ul6Pc1/ZOCssBOzJna2tyAOC8PPTX1ro2GWSaISSfixA1DRv18VjlYGvut0earMHGyrhg/tBHlfX6xAv/AKpDU7XSS2RhuQvHkAB5rVK5pMpZkSAN1fYKTsSEN/1FspnSNivunLci/qKn9jbBapHA1r6V81Xanlv3Fa3C4V14q1q5ZEoirMZOjSrEYxId7EgEILdeP7xXJtNohktDbPcDjXGujwPzDStUbHtjModTVtVdtrBwGKbu0QPHlJKgC3Hh0vWe2xWZ0UgiADmUrQfNC12SecSsvk0dXMqt2BsMTgs5YKDYW+sd53jdurH0dYBaQXPJAGrStlttzoCGsAquih7PwL9S/wBok/nauwzomyt/DXeSuU+3zu/FyVhBAqCyKFHIaVuiiZELrBQbFlc9zjVxqtlWKKURKIlESiJREoihbYxfdQuw32svmdB8N/pWS3WjqIHPGejeVfZoutlDTlpTZGL72JWO+1m+0ND/AD1pYZ+vga/Tp3hLTF1Upbo0blNrWqEoiURKIqbaYMMizr7Jsso6cG8wf51ri2pv2Ob7S3uuwePX56rdBSZhhOebfbis9oNkZZ11Giv1U7m9D+Ne28mzvba2YjJ20HL5uUIB1jTCc8xv1cVltCNSdfo5lMTeZvkP3kftLXes8gcwOYcu0N3yh5qMLiBh3mmo9ffgVDw2NnMAWNc0iExuSVGVl0vqdSdD61j6VdOx9LM2t7EHCgB45q90UImJeaNOIzxBVHicHJ3wj3O356308q+ONjm6/qpKXj61+q6kc0fUmQ5BXTF8HEHklaTxKgS2hZ2CgXNyAL305bq+q6OsE0ZumQkUy0Cm/HyXO7NslusaG4E13CqtJI80jDd83a/2yw/4irmkfaDsaPEn/qsTXXWA7fKnuo+z9pZ53hRRkiABa/HQZbcOPwroyQ3YhI44uOXqrZbPcibK44u0bNatqzLItGMxAjRmPAfE8BWW2WltnhdIdHnoU42F7g0Ks2epjjeZxd31tx6D1/dXFstbJZX2uXvO9cuZNdy1zkSSCJuQW6DA3hdW9qUNmPVh/Gr7BZHCxuD+/ICcc8Rh7naSq3T0lDhk2lOCm4LDCNFRdyj48zXXs8DYIxG3QqZZHSPL3Zlb6uVaURKIlESiJREoiGiKk2ljcTFrkjZea3+8E6VxLZabfAL1G3dYBPPHBb4IbNLheIO2iodo7XkkHiy2B3AVwbTbZbUAJCKDVgunBY44z2a1WexNqtHnCgENY+RAtfT0+FWWbpCSxtLWgGuvQo2yytkoScQrWCfEzEZGCLxaw+C331uslo6Qthq11G66Cn1WF8dmhHaFTq91foLAXN+vPrpX0rGlrQCarnHNZVJeJRFhNGGUqwuCLEcwai9jXtLXZFetcWmozVTgUylsNJqLHIT9ZDvHmP38q41mbdLrDNiKdk62+4+ZLZMb1J2YHTsKww0ZeOTDubMuitxtvVx5GxqXQtqdDI6zSZsOG0fPAheyODHtnaMDmPMccVH2XjPnkY6DEKQw4LPD4XX4A+eWvppWViIH4cv0n54q2eH7otGNw4bWuxB+a1aYnDr30Uh3gMg8yLj7g3xrkmy352zflB9Pc81jZI7qnRjLA/PDkuZ2kzNFhwxJJ2kV1JOizS6eQC7uldloAc6n/wAY8guxZw1kkhAp9wOZa33XSy4kR9/IdyDXyVM3/KuPAL8z6awPCv8AyXIbGX9WwZn1NPRQuxuFK4cO3tykyN1zG4/f611Lc+stwZNAHJaelJA6csbk3AcFfVjXOVTjF76YJ/Zx+J+rcF+GvrXDtQ+12sQnuR4u36By9VsjPVRF/wCJ2A3aSpGIXPIq/VTxHz4CvbU37Xa2wfhZ2nb9A+aFSw3GE6Th7qTFr4vQeX8f3V0bOesJl0HLdr457qKo4YLYa1FeKqh2/Ebh7owvcEciQbEb9Qa5UfS8BqH9kj5n+y2OsMoALcRsU3AYvvVzgWBJAvvIBtc8q12S0i0M6wDCppwVE0RiddOak1qVSURKIlESiJRF4RRFxO3Y1+UMka66aDnYE2A8+FfGdIxtFrc2MasBpJH1X0VjceoD3nDFVuEa0i5vZzDMOl9furI25eBeMKiu7StcovRm7nTBfQJo2sO7YLbgRcEctNR5j4GvvWXWilMF8q0tr2xVRRtgIwWdTExNgTrGx/Vfdfo2U9Ku6qoqw18+Xsr/ALKXC9Ebw/uG9ufEVG1WRbS9VLKisDqNaIvaIoW0sKWAZfbQ3X9x6GsNtsxkAkj77cR6jcVdDIGkh2Rz+bFDxUn0c69Aw6HTXyNxXIt7rpj6Qi0YEenmN9NSvjb3oXcPm1VuPiySSZdc2XFxD9eOwlRerLr5sa+zsszZoWSA4Uunc7I8PRaoXX4210VY7ce6eB8lfYpwyxsDcZ0IPMMco/3VlYCC5p1H54LmsBBc06j4fsufmjBeBf8Az8reoSV/xNaC40J/kHouo11GSO/+po8WhStueKEx63xE/d6cgbE/5YzWLosdt0u1x5dkeQVFk7MvWfkbX5xcuhjQKABuAsPIaVIkk1K5xJJqVjiJcqk8uHM8BWa1TiCJ0h0eOocSvWtvGiiYZMiktvN3c9Tw/L0rmWatnhLps++/0Hh4HWrJHX3YZZBZxxm1j7Tm7dBy/AVKGJ1y47vy1Ltg1cqNHE6FFxx2DJa9oY9EIjBJkb2USxa3M30Vf1jYV3oYSRXANGvL5sClFCX1dhQZk5fU7AteFxeXNnIAUXa1yqcwznVm+HlWB/SNnMjmtqQ0GrqYYaMMK7BVTfEXUujPLWeGgLjMbiRI7MoAuzG19bXvu9a+NmkbJK5wyJ819HDEYmhpOgK92FhsTYMjZUOviswPOyjUceIrrdGQWwNDmOAYdePh+y5dtks1SHCrtmHj9CupXdrvr6UVpiuOva9RKIlESiJRENEVdgdmBZHlbV2JP2RfQD0trXOstiEcjpn4ucTwGpaZbQXMbGMABzKrO0uxrgyxjxDVgOI4kdf588XSnR16s0Y3jXt3+a2WC23fu5Dho2KbhMRK8MTx5WJXxBiRcjQ2I43FXQyWl8McsJBwoQdNNIOvNZpI42TOY+oFcKfNSy/pNT4J0MZbSz2KN0Dbj61fH0i1pAmBYduXB2S8+zOHaiN6mrMcM1obZ8sOuEYMm/uJCcv+E+pj8jdegrriVknf5j5ipieKbC0Ch/MM+I0+B3rHBbREjERkxTjV4JBa/W3H7a3633VN0d0Vdi3QR88CvZbO6JtX9phyc354GmymassLjwzZGBSQC+RuI3ZlO5l6jmL23VU+MtF4YjWsz4S0Xhi3WPXUfgqplVqlQ5IBdgfZff0b+I+8da50kAEjmO7kng76jHeNqtDzQEZhVOKukeY6vhnz+cf1vihPqBToBzo3PsMmYy2g4tPPktsdHvujKQU46P7qcFudhHh2A3ROtvsB1kW3kpA9K7jRfmB/MDzoR5qoAyTA6XA86EHxUeVB8qiHLESv/wDG/wDv99Qr92T/AC/8lc0/5d51saP7/opGFTvJob/2cZlI/Wmayn4LJ8elY+j3H7E1356e58wqnnq4ngficBwaMfNqvKsWFR5tWF9y+I+fD8z8K5tocHzgO7kYvO3405YnkptwG9Y5b2vx8R9Nw/nlVXVGQtD9Jvu2Ad0eVf0lK0WnHYeR1ISTu7j2gLsOg1FvPfrwtXRswa1xleK18hkPXeSvGkBwvCo81CwWBjiUhPCrHxyNrJMx67/X4C1YrZbH2yl51yLIaC7Y0aAdeZ8Vqe9zjiMsgMm/PqTVXCwKFy5RblatscETGCNrRQaFlL3E3q4rXjMGsiMhAsRw4dRXk1nZLGWOGBUo5XRvDxmFq2LhmjhVH3qWF+YzEg/C1VWGF8MAjfmK+Z9FZapGySl7dNPJTq2LOlESiJREoiURKIlESiLVh8OqXCiwJJt1P4VTDAyEEMFATVSe9zzVyykjDAhgCDvBFwasexrxdcKheNcWmoUEbPaPWFrD3GuVPlxWucbE+E3rM6n8pxbw0jgtBnEn8UcRn9VG2hhIsQAsytHIPZYHK6nnG4/npWiy9KXX3JBcdqdkdxyPmrIZZbOb0ZBBzGYO8KBNNJAMuMvLCCMmIUWaM8DKBqp4Z19d9dcXXmsWB0jQd3sVpayOc3rN2X6WHI/prn+k8Faw44xlVlYMjWEc2gDE7le2gY8CND0OlVmMPqWDEZjVu2eSxuiDwSwUIzbq3bBp0jbmrMi9ZXNDhQrKoeMQBlfh7LdVPPyP41y7dWzzR2pujsu3HI8CrWGoLeIVPPERhp495jR4/wBlRniOv6jW86+mY4GZjtZB54HxW5rwbRG/Q4g8Tg7xC8ikuxkOvgeQdPmMOPzNY+kHdTZnkaAfNyFtGhg1gf3PVpsiLWRvsIPJEH/JnrPZ2dXZoo9TR88FltDqho3nmfYBTsRMEUsxsBv/AJ4npUnuDGlxyCzLSg0F958TdOn4CuVHG4tDX5vJc7dq/wBo3AqZK2KL+uvpy/nrWmMdYLx/Fj/p0Dj6uUVjiHHs2uTuXn59KlaZAAGAXnHIa9+oa+WJwUmjStE+DJXMfFIPEvAAjWw5A2sTvsTUbPZAJOtmN53g39I9cyjn4Ubl5qvbbGUF2BOQm5G9o2USIQN5OW/rG9bJ4i1zJBlkeJp4OpuBWWR93t6s9yvY3BAIIIIuCNQQdxFSyzV6yoiURKIlESiJREoiURKItWJnVFLMbAfnpVFptDLPGZH5BSYxzzdatgNXqK9oiURYSRhhYgEdarkiZI268AjavQSDUKK+HZQcviXija+gP5G/pWQQywfwTUflcfJ2fOvBWh7Xd7A6x7Kuw+DRMyIPmWBz4dhfJfeYx7vNRpy5HdBbmzmndkGvA8fcYemmSZz6Oce0MnDTv27c9esSI5DhwA5Z4dLOdWiHKQ72X9bePre9Wg0lywd57tuzlqVRAtBq0Ufq0O3bdmnRqVnKgZSOBFZJYmyMLHZEUWYEg1VRKhJccXiaNvtoCV+IdvgK96NlJiDX95jsfnLnXStbXAXdjgRuPsQPFVWzmzIp97DD7xEv5fdWjptv+WlbtI5k+62Si68jU/8A7FdHsr6O/vPI3oXYj7rVB2fJcybvU1AeQUaGTv2D/wBmD83+tbfL5HcvS51DC2O2NvubBrxduGjiaV4jQqmnSpo1/a/2j+fvrL/Gr/Of7B7/APIKWS2O1tBvrVNIW9mMVcctW87B+y8C8iiAueJ3nif4VKGHqwampOZ1/TUNCE1Wyrl4uX2lGVkdFtdhoDpfvGLR3J3gTZk0tYTjlWlzBLDdOkEeFD/bQ72ql7b1W6/X6rd2IxYMLQi/zDBUvv7pwHi9Apya/wB2arc50jWyuzcMf1DB3GorxXlmdWMLo6gr0oiURKIlESiJREoiURcz2t2gpURqQbm7WO624G3G/wCFfP8ATNqaWiFprXPh88F1ujIDf6wjcssH2lQRrmVyw0NrHdx1I30s/TLGRBsgN4aqY7c15L0a8yG6RQq1g2kCuZlZL6gEXYjnlW5Ars2aR84vXaDRXP6c1zZmiJ128DuWttuR3sExB4aYee3xKW9b1t6h2sf1N91T1g28itZ2+vCHEN9mJjU/spyvNG8hHPu5g8io79qUG/D4zz+TufwqwWFx/Gz+oKHXt1HkVFm7ZYE2EjyRtvGeKZCOoOTSoS9CTS43QaZFpFRxBr7r1trY3TzUnA9o4HOVZ4pRzVlLr9td/qB6CuZLFa7D/wCoYbn5qZfq2bRxotLDHN/DOOrXu9vFSx8xqusG8ga90PeXmnT6vDTQbWuEwzx0bfnirf4xoe//ALt+3z04578QPECv1tR1I/etx8K51eptQ1SYH9Qy5j/aFW3Ig6PngVzuyxkRAd6L3f8AlxGX/gK6HTjqw/qfH43SunOS+R23HmyvqpzOzJhcKLjvI88zagrEiqGAPBnZ1TgbFyDdasAALn6st/sPbWuZaTWZ1NZ81cHdYaXOUW0sBy8ta4s0hcHFpxebo4VqeHaO2gUAFtjHEeQ8hWiztGLm5ZDcPc14UXhWSr8atjju1JxJz+ah8xxXiyqxEoir9sQAgOfq3DEaHu30fXgB4X/wxVsbqYfK/MOKiRpXL4GQ4fHoWOk14XsNMzM8iHoFkSdB0mTnVkbew9g2PHgHf8HHbVZ2C5KRoPz5vXc1QtSURKIlESiJREoiURVW0Nmyy3BmyrwVV/3eLWuXaLFPPUOkoNQFOeOK2QWiOLG5U7T9Fx+1tnGFwhIJOotxF7CvnJ7O6zyGN371XfstpEzL2VFJ2dhpIZFeSEkLqw0YgG9msN27jyPpss9nms8glkjJaONNvBZrRPDPGY2SCvLhxXWzoxIKTZQdwspB8uNdeeOVzr8U9AcgQCOC4jHNAo5leYWEgmsQyxyqRY2JQkcdDcVNj7bEakNfuN0+OHiFIdTWoJaef1XL47s1CGzwNJhJOF82S/2gdPj6V1Iv/IG0u2lpH6hTx7q7EPSUxbclaJG+PL6cVtg29jMMbYuLvI93fRgHTmcuh9cprd1NmtDb0DqHUcvnNRdYbHaRWzPuu/K76/VdTgcbHOgeNgynpqOhB1BrDJE+J11woVxZoHwuuSChULa/ZbB4n6fDxMfey5XHky2YehqyK1zRdxx8xyOCouN1LVh9nPhFHcs8kI3xOczKOcbHU/Za9+YrmS1hJfG3s6QNG0D0HBTa0uwJ5+/us1si3Q3gJzL/ANlr/dGTw+r5ezbMW22C9GQXZtOsj10HZXTnrNXuo4dvT/MP+3+7fnWtYPJY6d7f/O0Uv4uastsrZrJDIMi6P/dTmtTakNP8vkHD0U3s541fEaXktGnSKEsiD1YySf4luFWW1xjYWtz/AOTvgHBcom84narXjYcBlHmd5+FcS994WM/CA0bziTwFPEaVLQpKiwtXWYwMaGtyCgvakiURKIvHUEEEXB0I5ivUXzntRgnIZQxDglQ2ptIhiMcnVjbCPyGSY10I3NbdlArd0a2mt4cr3G4sswOYzC7jYG0hicPFMBbvEBI91tzKeoYEelY5WXHloNaadY0HitDXBwBCsKgpJREoiURKIlESiJRFze08SgxqCRSPAuRrixZmYEkfqnIP2xXPtcUYmilcK5imo4UO3M7qVxXjukDC3qKd45+iykxeq4g+FoGaHEqDoENjm8gckgPus3Ou42PAwjEOoW7/AK4g7QNSpLvxnRgfnirIhTI0ThSpUOgIFiPZdbcbHKb/APcFc+SyxPiFWggHLxHPHktDZHNfUHFe/wBFxj2cyfYZlHwBt91ZT0fB+EXf0kjyKu+0yHvUO8A/VDhJR7MpPR1DfetjUTZp29yWuxwBHhQr3rIz3mciR51WgRuu+IdTE1v9LWB++sjYJYzUx02xup/acD4qZLHZO/qHqFBfZsJfNE5w8vQZM32lOjjThXUs/StPu5XVGp4uu4Vw5K8WiW7dkF9vOm45hWEWPePTEKAP7xLlD1Yb4/W4HOtro2OxjPA5/VZzCx+MJ4HPhoPgdisVYEAg3B1FtQaopRZSKYFV+IwxjYvGLq30ic/1lHP8a5csT7K8zwirT3m+o269a1MeJGhj8xkfQ7PJU7YRRIMpujPGV6BiBb/QR6VqdK19mqyl0vY4cXiviSd5WoSuLcRiA6vI+66RiAAOWvoP5Fe2qVraF2ipO5o9yFzAvMOlhfibn41R0fZy2O+7vGpPE1/bYjit9dBeJXiJREoiURc12vwd1LWvdDcDVi0asbLyLRNiEv8ArLW2ySUIG3zp5ENPNVvCr/0dY4gzYd7Xv3y2FlJZikwToJkdvKZOdQnjDcBkDThSrf7TTe0quA0q3Uu2rOtCURKIlESiJREoiURc/wBssAHh7y12hu2m8xnSRdNdwDacUWqp43SRFjc8CP1DL23ErLbIr8RIzGI4KPg5gSsr+JZQMPPyJP0MhG7xBwDb+9UblrZBJ10LS3Veby7Q4UrwOtI3BwD9efp7KbECq5LkvhiCt7kvEQQOpJXMv2o71JxvG/of4H96HcaKxooLuryVypB1GoNZlcva8RK8RYyRhhZgCDwOtRcxrxRwqNq9BINQowwIX6NmTpvX4Hd6WrKLHcNYXFuzNvI+lFYZb3fFfPn71UKbCyJcxWU3ucoujHjmQnS/NTfzq1tomY775l4a2nHkfcq5r434P8c+B9xRbcNtYezKMjbr/VPqQCv7QHS9aInxTV6l1dhwcN7TjyUX2Y5sNR4+x4E8FtlwQzBgPrKbciDv+81gfZgw9gdkuBI1GoNRvoOPFQbKaUOorbKLtbyHlxP/ABqi03pZ+rGRoNwHad/wHFVjJb667QAKBV1WQrxegpXi9SiJREoij4/D95GyjQ71PJgcyn0YA1JjrpqV4RVfLtnYn5Li0NiqxuNLHSCQJC8fICIHCk82w8xtvrqT/eNDicxQ7xVzTxN8f62rLW7IDwX1quWtaURKIlESiJREoiUReEX0NEXDYCMQYlsLICY2Hdb98bFnga++6kyRXGt2TlU4XObWhxBJHrwxHBpWKMXXmI5aN3zDgr1JGVUkZiXgJimuR4kNru1tAbd3L0BYcavLWkloGDsW79Xm3fRXAmlTmM/nIqzwvhJTlqv2DuHobjyA51mdj2lcNSk1FepXiJREoiURa5oFYWYA+dVyRMkHaHuNxzHBSa9zcQVqSJkFlNxwB3joD+/41QI5ozg68NTs/wCrTx5r0uDs81kjDM2uo39L6/hapQxkTOJGjzJr4Bqg44LbWxVr0V4VIL2oqSURKIlESiL5z2/2cFl7y10YEsLXzLZw6AA3N1eZeN2xa8q6VnJliMYOOjfUU8Q3g0rNM00wXU9idpmfCpnIMkRMMp950sM/k6lJB0cVlmDb15uThUcdHA1HBWxOvNBV9VKsSiJREoiURKIlESiLi/0i4HSLEg5Qh7qRgBdEkIyyC/GOURuPKrIn3DepWmNNdNHFt4byFltIpSQaFP2Zjg4jnYACYdxOtxlSZCycbaZw0e65vHyq9zKgsbjd7TTpLSAfKh2Yqd4YO0HA/PmhWGGcotjctCcp5tHpZupy2PVkIqp4vOqMneB/fwIUxgKavJWYNUKxe14iURK9RKIleIleoqbGYrusZEDfLiUMYPBZIc0oH7SNJ/7Yq9rb0R/lx4HDzpzUHGhVtVS8XtEWVQViURKIlESvUVH2uwIkgJJAKENmNrJqPnDfgjBZf8IVoszy2TDT47OIqOKg8VC5L9H2L7nFNCRlWUGPKfqywAFVHvHuTkJ54U1bah2yNfaHE0dwvUcP1rPCbryzkvpVY1rSiJREoiURKIlESiKNtLBLNFJE4usilT5EWr1poQRoXjmhwIK+f9jJTmkwk++TPE51/rOHAUsNf7SERSC392x3mtUhEbrrPw0LdrHaP9JN07wscJzicuww+IPzchsW0gntwYGwNhf6506S3qLmDtMGWbd37eLaK8HI8D8+Zqbg/CWj4LYr9g3sPQgjyC86odiA7X5/VWDDBS6gpJXiJREoiURK9RUna/CM+HLxi8sDLPF1eI5svTOuZD0c1os7w19Dk7A7j7Z8FF4wU/Z+LWWOOSM3R1V1PNWAZTr0IqD2lji05hVBSKipLNTUCFYDVe14vUoiURYSyBRdiABxJsB8a9FdCLn9odsdnqGR8RG9wVZUzTE30KkRBjz0861Cx2il+4RtyVZkZkSvnEk9pxJCwLE5kYgqxngIPjVgGXNnzEEXJx/TW+14QiUjuYn9JwdTXhl/+fLLMboDxo+FfYdlY9J4Y5ozdJFDjyIvY9RuPlWF7SxxadC2g1FQpVRXqURKIlESiJREoiURfPu2OFbD4xJ4x9NlYf8AqIASo/xIi6elezPpG2T8hof0Oz/pNTvIWC1C48SD5T6VXSiRHZWUgw4yMC408WQspuPejB8sg51obW5h3mHwr6HzK1YVrod88lvMhCq7e1CSsl7arpmY8BcZZPS1QoK3Rk7Eb/lQva4V1fPqrMVQrF7XiJREoiURKIlSRcz2T+aOIwhFhh5T3fWCUd7HbopZ0/YrXaDfuy/mGO8YHngeKopTBdEKzL0L0GvCpA0KyJtUVYoH9KhvoFMv6w0j8850YfYzHpVnVEd/Dz5e9FC+NCrsXimYlWxBVr/R4VBI45q7MrWB97KnmKuZHTtBuGtxoOGXqol+3kq+TYKMczYTvLXOfGTmS3VQe8A/0760NtBaMJKfobT/AK+qoeyug8Sq/aO3Uw+jY/AQAaZYoS7Dp7Z1092tUdldLlE9x/mdQeQ81UXUPZLeAquL2z2gjmyscZjMSFLOojwUUYzlCocNdTZTlaxvqq8ha50TGdktY2uFDIThXEEV08FMPbS6T5e67f8ARftU2kw7jLcfKI1uDlEljLELH6krH/OL2rgkAVjBqWdnePwn+mg4KdkkFCzUu/qC1pREoiURKIlESiJRFS9r9mGfCuqfSpaSI8RJH4ltyvqvkxqyK7euvydgdx9s+CrmZfYQua7GY35ThHiTRlyzwanTMxcKeNlmSRSPcKjjXsAMIaJM21Y7hhzLCCDrWazG9Fd0j4F1mGmDMkgByzoLg8GAzC45lSwP2FFHtIBYc2n540pvK0gg0OtbdlmymMkkxMU193ehvx8BW553ryXE3hpx9/Gqk3KmpTaqUkrxEoiV6iV4iV6i5LtO/wAmx2DxW6OUnBT6E/SXeBjbQASArc7u9rVD243R6sRwz8PJQcNK6iqFWoG1NqLDlWxeV793Entvbfv0VRfVjYDiamyMuqcgMzoXu9UOGxEuIc3yzkH2VJXCQkHcXtmxLgjW1wCNy7zqkayJtO7v7x4ZNHjvUalx1+X1UyfacYuCz4phoUhAESncVZrhB5O58qppdF51GDW4/DyCi+RrK3jw+eqhbT28Y0u80WGQC1kysRytJLZB5BG865/+J2e9dhY6Z2ytPDHx4LM62VNGeAr45cqri8Z2rwszZI4sRjn6B5jfdfxEIt7n2VtrXSgj6VkF5xbZ26gAXc/epVNyeTOg34n28FLwex9qSLbD4LC4JeBlKk355YwQPVKt+zdHg3rTJJMf5iacsArBYCe+aq9g/Rw8q2x2Onl5pFaGPduIF7+elTFvihwssLWbaYrVHY2MXQdnuxeDwTZsPEVaxW5eR7A6mwdiBe3AVgkldI686ldwHktIY0GoC6Cq1JKIlESiJREoiURKIlEXy+S2z9ptc5YmZp11sO5mss6m5sAkgSXoqHnWw/eUIHfF3/W3u/1NqNposB+6mroK7qKGxliHvCaM8AWYt62kViejCqnP7rzuPD6U4grUBm3iPm9Vm2duR4VocXIcsEqmKY5SxQgNJGTludCJIyADrIvKrI4HyB0IxcDUbdB54HcF7eHeUY9sZ5v6ls/ESi+kkxXDRke8M92I/ZFWfYWM/jStGwdo+C862vdFVAx+1NoqLz4vZuCHu+KVx/mYAnXgKvjgsv4WPf4BVPkdWlQOOPKhVG+2lJGfbs8h93CYcnf1VXA9av6l1OxZwN5CgHAd558vZSIsYv1cdtxtL/1cn/dDUDG45xR86eqs61v5lIj2rMD4MbtTyk2dnB05iEH4GvOpZTGJnCT6rwyaneCkp2xnjPilhk6S4XF4Qn9sq6j4VH7Ax34SNzmu8KgqPXkaR5JtjtFhtpYLEYbPGk7KTEBKrqZEIePK67jnVdDY9KgLJLZpA+lRpwIw04H0qFaJQ7A4K02J2wjfZcWNk1JQKVHtPMDk7tQeLPu6G+6qZbG8Wkwt+DOu6iCgFSucwu1hIzu476SQXlEZHzi3No850gwSajMbGY3IBBIe+e7Ay9W60ZE6NtNLzqxuClccoF4AJd8+i14jb3fHusrYoiy/JsIrHDxgaZZCLK4sbHvDl0HgWuP19rl7VnZcb+eTM7QM+Vd6ymSaXCNtArHC9nNpYgDvXiwUelkS00oHLhHH6Zqp/wAOs96/O50rtuDeWfkvWdHCtZDVWeC/RngVYPMsmKkH18RI0h8sostvSunHbJIm3IQGD+UAeOa3NhY0UAXV4LBRwqEijSNRuVFCqPRRas73ueauJJ24qwADJSKivUoiURKIlESiJREoiURKIlESiLj/ANJmzS+HXEIuZ8Kxkt78TDLNH5FNf2RWiAdYHQ1peyOpwxaeeHFZ7THeZhmE7N7R/wCmjkLZvk5yMxv4oGAKyE7tF7tidfYcb72lUTmoFL+NNThUEc6gbwoQSXow7V5fPJQ+0fawbOlkhaF5WmbvMMqKWzltHSw1LCQF+veVos9lFpaH3qXRR3DLww4K15c3ACtVEi2TtXHgnFzfIYTuiisZGB95r2T7zU3T2Wz4QtvHWfnsqjHI/vH0HIepWptnbGwbZZP+qxAPstmxUxbfouoB04AWqbTbZ8R2Rr7o55qBEbczyy9laxbQx8gAweAigj+q2Ie2nPu4hdfImqzFZm4zSlx/lHqV4HVH3bPngqrae2MRGcsu0YhJxiwmHMz38iWt62rVFZonC82FxGt7ro9FQ5zge8K8/ooP9K4xlOT5Ux5zNHh+G/KmY/hvqmefo2A1mexuwEuPgs5tFO85aXj2gFzS4xYE4lpJCP8ANIyoPSsw6W6PkN2zQPkOxtBzKkyVzxQVPD9vNc/NCcZJ3Q2lDO4FyrYdZV04h2vbfvU+tRtnSjrJGJH2dzGnU8E8QFYZDELz2lSIOyfdwiHFYkLGs7TLGlwDnVVIGfUaLYb9GPPXA/8A8qoS6zQuLqUq7Ry+mhQkttW0DSpGzezxxU6Jhe8kgWTM4cFcIqAFSshBDzykAC9yb79N26C1STR9baow3Ds1dV5J0gUo0Z6BsV9mvymrm4fPmhfacFhI4kEcSLGi6BUAVR5AaVkLi41K6lKLfXiJREoiURKIlESiJREoiURKIlESiJREoixkjDAqwBBBBB3EHQg0BINQi+a9lWGFxE+z5dVRsi3+tBOfmvPKzZP22rXN/E6xv/udofraO0OIF7htWBn3cpYcipkXa8jJho8M+Kx0BaFhYKFKHIZnc37tXADdb24Vo+yNeTIXhjDjrz0U00yVzpC3sgVI+fPNa9rbKkZDNtjHiGHjh4WMUduCM/tyny38K9hnaw3LNHV35jnvpkOa9cy8PvDy9sVr2Xt6NFy7NwCxRX+llHchh7yoAXfTi1r86w9IW2CCv2qar/yt7R45ALDLaYojgMduJ8/XgtG0toWGbG4rMPdLdzFytkU3cb9GLVyoek7bazd6Ogp/NS8d944DgsjrXPOaMGHgoGz+0bYj5vZ+FmnA0uoWCAebtp6WvpWiToG1SG/0jaeAq4+g81NlhkcO0eAVzh+ye0Zge+xEWEXgsCmWW1txkewU7/ZWrILD0fZSDHHfOt3oMQt8NgjZmKlScH+ijAhg+IM+KkH1p5C17dBbTob1039JTEUbRo2LX1QrWqtMT2CwbNmRDDcAEQ2RWC6C62tfqBWWSYysDJQHAZVzFdooVVLZWSZrfguxWCjse5Dnm5L362Ph+6q2uu9wAbhjzz8UZZIm6K71fogAAAAAFgBoAOQqJxxK0rKiJREoiURKIlESiJREoiURKIlESiJREoiURKIvnf6U8B3TQY5bqFIw85Bt8zKbK9+BRyCPtVrhY6eF0De8O0z9Q0f6hgdiy2phLbwzCwXti7ZosHhwMScpxUzDLBHKFCEk2vK1lFgAbgDkbVdbAyzNtNof2KdkaTs5/MlW61AR38tZ+afmK5Pau1cJhpDNip2xWLHE2Zk3aRoDkhHmb9awdf0j0p93Zm9VFryJ45nhxKwX57R/DFG6zmfmxTNljam0Dmw0IwkB/tpxdmFvqqR4t+8C2ntVts/Q3RliFZh1r9uXIYcySroejmtNTjvXVbB/RbhYyJMWz4ybi0xJTpZCSCPtFq3TdJyPFyIXG6h8pyAXRZC1q7qKIKAqgADcALAeQG6uaTU1KuWdESiJREoiURKIlESiJREoiURKIlESiJREoiURKIlESiJREoihba2amJglgk9mVGQ8xmFrjqN48qnHIY3h40FeEVFF8fwnZna2JX5MR8mWMmOWZr2ltZe8it4nJVeNgdNQah9isjbS60O7QJq0flrmKZUr7UXOZYAJCXYjRsXb9kP0ZYPBWcr3841MsoBs3NF3Jrx1PWtc1skkwGA1BbwwBdtWRTSiJREoiURKIlESiJREoiURKIlESiJREoiURKIlESiJREoiURKIlESiJREoiURKIlESiJREoiURKIlESiJREoiURKIlESiJREoiURKIlESiJREoiURKIlESiJREoiURKIlESiJREoiURKIlESiJRE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6" name="AutoShape 8" descr="data:image/jpeg;base64,/9j/4AAQSkZJRgABAQAAAQABAAD/2wCEAAkGBxQTEhQUEhQUFhUWFxgXFxgYGRgXGRUYGBgYFhsWFx8YHiogGB0lHRUXITEkJSkrLi4uGB8zODMtNygtLisBCgoKDg0OGxAQGywmICQsLDcvNCwvLCwsLDIvLCw0NDI0LCwsMCw0LC8tLCw3MjQsLCw0LC4sLCwvLywsLCwsLP/AABEIAOMA3gMBEQACEQEDEQH/xAAbAAEAAgMBAQAAAAAAAAAAAAAABAUCAwYBB//EAEgQAAIBAgMFBQMIBgkCBwAAAAECAwARBBIhBTFBUWEGEyJxgTJSkRQjM0JyobHBB2KC0eHwFTRDU4OSorLCJGMWZHSTpOLx/8QAGwEBAAMBAQEBAAAAAAAAAAAAAAIDBAUBBgf/xABCEQABAwEEBgkBBgQGAQUAAAABAAIDEQQSITFBUWFxgZEFEyIyobHB0fDhFCNCUnLxM2KSohUkgrLC0gY0Q1Njc//aAAwDAQACEQMRAD8A+40RKIlESiJREoiURKIlESiJREoiURKIlESiJREoiURKIlESiJREoiURKIlESiJREoiURKIlESiJREoiURKIlESiJREoiURKIlESiJREoiURKIlESiJREoiURKIlESiJREoiURKIlESiLGOQEXBB8umlRY9rxVpqF6QRmsqkvEoiURKIlESiJRFrnmVFLMbAbzVcsrImF7zQBSY0vN1ua1bOxPeRh7WDXIHS5tf0quyzGaISEUr5aFOaPq3lmpSa0KpKIlESiJREoiURKIlESiJREoiURKIlESiJREoi45sW2GxEoXVcxJU8b2bT0NfIPtD7Fa33Mq4jXXHntXdELbTA0nOme7BW+I7SwqoIJZiNFA+4k6Cu0/piztZeBJNMqfAsLOjp3GhFBrKtMPKSqlwFYjdy42610IXOfGHOFCfBYngBxDcQt1WqKURKIsJgSpymxtod9jUJA4tIaaFetpXFc5/4oZWKvHcg2NjYgjfod/xrgM6ZljJbMwVGdPr7rrDowPbeY7PL9/oqjbW2GmYDco3D8zXMtdsktJvOwAyA+YlbrJYxAKnErsdluvdoqsrWUDQg7h0r6mxOj6lrWOBoBluXAtAd1ji4UqSplbFSlESiJREoiURKIlESiJREoiURKIlESiJREoirtrbUES7izHcNbDqTwFc6324WdvZFXeA3+2labNZjM7OgXD43Fl2LE3JNya+SL3SOL3mpOa+lhhDGhoWWxSvfxmQ+HN9/C/S9q1WQRmZnWZV/bhVRtl/qHXM6fv4Lpu2E8kUcc0YJ7qUM9vcKspv08X58K/QLC1j3lj/xCnFcXoyOOWR0T/xNoN9QR5eivYJQ6hhqGAI6gi4rI5paSDoXOc0tJacwtleLxKIlEXCdqpEM5ybwAGPNv4Cwr5HpJ7HWg3OO/wCYL6ToxrxD2sjluVREhYgDUk2rAdi6DnBraldXgOygFmlc35Lp9+/4WrvWfoUYOldwHuuFP0qThG3n7LocNh1jXKt7dSW+8612oYWxNuty3181y3vLzV3st1WqCo+0GMkhZHQ6EWIOq6Effrwt7NcTpSeazyMkjOBwI0bPXJdCxQsmBa7Px+e6wHaiMICVOfkNR8eH4143pyPq6lpvatHPUp/4ZIXUBw+aFYbJxLyqXYAKfZAvuHG53/wrV0daJrQ0yvADdA3ZmvzJZLRE2J1wZjNT66SzpREoiURKIlESiJREoiURKIlESiLl+2mHFo2UDMWI0GrXAPDfu++uD020BrHAY1XZ6JkNXAnCiYfsmpjXOzCS1zaxAPKxHDzr2PodjoxfJDtPsvH9LPEhugXVZ4TBskZjmYSJbKDY3Ibw2Ya8xreulYYZoBdLq0yOn5xWGWVrpBJEC058di0dmnMfeYVjcwnwE/WibVT6ag+Vde1APpMPxZ7xmrrcBJdtDRg/PY4Z+6vKxrnpRFqxWbKcls1tL6C/WqZ+s6s9VS9orkpMu3heyXLDsvxkmGZiQLDe2vE79x4VwR0PcoJJMTlhmaa/ouz/AIroYzAeSjdmsHfEWYapckcivh/Ej4Vm6NgL7UA4d2pO8Yefkr+kJv8AL1ae964+S7evrV86lEWnE4pIxd2AHX8udUzTxwtvPNFNkbnmjRVcf2g24JgFRTlBvmO86EWA4DWvm+kbe20gMaMAa1+mpd6w2EwkvecdSp4m14f/AJXJcMF0HDBdZsjb6WVGGUAAAjcLaajh5/hXdsPS7WNEUwoBgCMuI0eK4VpsDwS9uPz59V0KsCLg3FfQtcHCrTULlkUXtSRKIlESiJREoiURKIlESiJREoij4jDBmVm1yEsB1ta9ZZrOJHte7ENqabdHLzVjJHNBA0rzCYkOLjQgkEcQajY7U20x327iNRXkjCw0SOVXzKd40ZeV/wAiONTs1pv1Bwc04jVq4HR7o5hbR3JU20CUkixHGNu5m3axuRlY+RKn9o8q68Xaa6LQ4VG8aPMLdB243Qa+03eMxxFRwCu8YGyNkNmscvHXhXLtDXmM9WaHQsMd28L2WlVOD7RKyeIHOBuA0PUE7vI/fXIi6bj6qsne1a1ul6Pc1/ZOCssBOzJna2tyAOC8PPTX1ro2GWSaISSfixA1DRv18VjlYGvut0earMHGyrhg/tBHlfX6xAv/AKpDU7XSS2RhuQvHkAB5rVK5pMpZkSAN1fYKTsSEN/1FspnSNivunLci/qKn9jbBapHA1r6V81Xanlv3Fa3C4V14q1q5ZEoirMZOjSrEYxId7EgEILdeP7xXJtNohktDbPcDjXGujwPzDStUbHtjModTVtVdtrBwGKbu0QPHlJKgC3Hh0vWe2xWZ0UgiADmUrQfNC12SecSsvk0dXMqt2BsMTgs5YKDYW+sd53jdurH0dYBaQXPJAGrStlttzoCGsAquih7PwL9S/wBok/nauwzomyt/DXeSuU+3zu/FyVhBAqCyKFHIaVuiiZELrBQbFlc9zjVxqtlWKKURKIlESiJREoihbYxfdQuw32svmdB8N/pWS3WjqIHPGejeVfZoutlDTlpTZGL72JWO+1m+0ND/AD1pYZ+vga/Tp3hLTF1Upbo0blNrWqEoiURKIqbaYMMizr7Jsso6cG8wf51ri2pv2Ob7S3uuwePX56rdBSZhhOebfbis9oNkZZ11Giv1U7m9D+Ne28mzvba2YjJ20HL5uUIB1jTCc8xv1cVltCNSdfo5lMTeZvkP3kftLXes8gcwOYcu0N3yh5qMLiBh3mmo9ffgVDw2NnMAWNc0iExuSVGVl0vqdSdD61j6VdOx9LM2t7EHCgB45q90UImJeaNOIzxBVHicHJ3wj3O356308q+ONjm6/qpKXj61+q6kc0fUmQ5BXTF8HEHklaTxKgS2hZ2CgXNyAL305bq+q6OsE0ZumQkUy0Cm/HyXO7NslusaG4E13CqtJI80jDd83a/2yw/4irmkfaDsaPEn/qsTXXWA7fKnuo+z9pZ53hRRkiABa/HQZbcOPwroyQ3YhI44uOXqrZbPcibK44u0bNatqzLItGMxAjRmPAfE8BWW2WltnhdIdHnoU42F7g0Ks2epjjeZxd31tx6D1/dXFstbJZX2uXvO9cuZNdy1zkSSCJuQW6DA3hdW9qUNmPVh/Gr7BZHCxuD+/ICcc8Rh7naSq3T0lDhk2lOCm4LDCNFRdyj48zXXs8DYIxG3QqZZHSPL3Zlb6uVaURKIlESiJREoiGiKk2ljcTFrkjZea3+8E6VxLZabfAL1G3dYBPPHBb4IbNLheIO2iodo7XkkHiy2B3AVwbTbZbUAJCKDVgunBY44z2a1WexNqtHnCgENY+RAtfT0+FWWbpCSxtLWgGuvQo2yytkoScQrWCfEzEZGCLxaw+C331uslo6Qthq11G66Cn1WF8dmhHaFTq91foLAXN+vPrpX0rGlrQCarnHNZVJeJRFhNGGUqwuCLEcwai9jXtLXZFetcWmozVTgUylsNJqLHIT9ZDvHmP38q41mbdLrDNiKdk62+4+ZLZMb1J2YHTsKww0ZeOTDubMuitxtvVx5GxqXQtqdDI6zSZsOG0fPAheyODHtnaMDmPMccVH2XjPnkY6DEKQw4LPD4XX4A+eWvppWViIH4cv0n54q2eH7otGNw4bWuxB+a1aYnDr30Uh3gMg8yLj7g3xrkmy352zflB9Pc81jZI7qnRjLA/PDkuZ2kzNFhwxJJ2kV1JOizS6eQC7uldloAc6n/wAY8guxZw1kkhAp9wOZa33XSy4kR9/IdyDXyVM3/KuPAL8z6awPCv8AyXIbGX9WwZn1NPRQuxuFK4cO3tykyN1zG4/f611Lc+stwZNAHJaelJA6csbk3AcFfVjXOVTjF76YJ/Zx+J+rcF+GvrXDtQ+12sQnuR4u36By9VsjPVRF/wCJ2A3aSpGIXPIq/VTxHz4CvbU37Xa2wfhZ2nb9A+aFSw3GE6Th7qTFr4vQeX8f3V0bOesJl0HLdr457qKo4YLYa1FeKqh2/Ebh7owvcEciQbEb9Qa5UfS8BqH9kj5n+y2OsMoALcRsU3AYvvVzgWBJAvvIBtc8q12S0i0M6wDCppwVE0RiddOak1qVSURKIlESiJRF4RRFxO3Y1+UMka66aDnYE2A8+FfGdIxtFrc2MasBpJH1X0VjceoD3nDFVuEa0i5vZzDMOl9furI25eBeMKiu7StcovRm7nTBfQJo2sO7YLbgRcEctNR5j4GvvWXWilMF8q0tr2xVRRtgIwWdTExNgTrGx/Vfdfo2U9Ku6qoqw18+Xsr/ALKXC9Ebw/uG9ufEVG1WRbS9VLKisDqNaIvaIoW0sKWAZfbQ3X9x6GsNtsxkAkj77cR6jcVdDIGkh2Rz+bFDxUn0c69Aw6HTXyNxXIt7rpj6Qi0YEenmN9NSvjb3oXcPm1VuPiySSZdc2XFxD9eOwlRerLr5sa+zsszZoWSA4Uunc7I8PRaoXX4210VY7ce6eB8lfYpwyxsDcZ0IPMMco/3VlYCC5p1H54LmsBBc06j4fsufmjBeBf8Az8reoSV/xNaC40J/kHouo11GSO/+po8WhStueKEx63xE/d6cgbE/5YzWLosdt0u1x5dkeQVFk7MvWfkbX5xcuhjQKABuAsPIaVIkk1K5xJJqVjiJcqk8uHM8BWa1TiCJ0h0eOocSvWtvGiiYZMiktvN3c9Tw/L0rmWatnhLps++/0Hh4HWrJHX3YZZBZxxm1j7Tm7dBy/AVKGJ1y47vy1Ltg1cqNHE6FFxx2DJa9oY9EIjBJkb2USxa3M30Vf1jYV3oYSRXANGvL5sClFCX1dhQZk5fU7AteFxeXNnIAUXa1yqcwznVm+HlWB/SNnMjmtqQ0GrqYYaMMK7BVTfEXUujPLWeGgLjMbiRI7MoAuzG19bXvu9a+NmkbJK5wyJ819HDEYmhpOgK92FhsTYMjZUOviswPOyjUceIrrdGQWwNDmOAYdePh+y5dtks1SHCrtmHj9CupXdrvr6UVpiuOva9RKIlESiJRENEVdgdmBZHlbV2JP2RfQD0trXOstiEcjpn4ucTwGpaZbQXMbGMABzKrO0uxrgyxjxDVgOI4kdf588XSnR16s0Y3jXt3+a2WC23fu5Dho2KbhMRK8MTx5WJXxBiRcjQ2I43FXQyWl8McsJBwoQdNNIOvNZpI42TOY+oFcKfNSy/pNT4J0MZbSz2KN0Dbj61fH0i1pAmBYduXB2S8+zOHaiN6mrMcM1obZ8sOuEYMm/uJCcv+E+pj8jdegrriVknf5j5ipieKbC0Ch/MM+I0+B3rHBbREjERkxTjV4JBa/W3H7a3633VN0d0Vdi3QR88CvZbO6JtX9phyc354GmymassLjwzZGBSQC+RuI3ZlO5l6jmL23VU+MtF4YjWsz4S0Xhi3WPXUfgqplVqlQ5IBdgfZff0b+I+8da50kAEjmO7kng76jHeNqtDzQEZhVOKukeY6vhnz+cf1vihPqBToBzo3PsMmYy2g4tPPktsdHvujKQU46P7qcFudhHh2A3ROtvsB1kW3kpA9K7jRfmB/MDzoR5qoAyTA6XA86EHxUeVB8qiHLESv/wDG/wDv99Qr92T/AC/8lc0/5d51saP7/opGFTvJob/2cZlI/Wmayn4LJ8elY+j3H7E1356e58wqnnq4ngficBwaMfNqvKsWFR5tWF9y+I+fD8z8K5tocHzgO7kYvO3405YnkptwG9Y5b2vx8R9Nw/nlVXVGQtD9Jvu2Ad0eVf0lK0WnHYeR1ISTu7j2gLsOg1FvPfrwtXRswa1xleK18hkPXeSvGkBwvCo81CwWBjiUhPCrHxyNrJMx67/X4C1YrZbH2yl51yLIaC7Y0aAdeZ8Vqe9zjiMsgMm/PqTVXCwKFy5RblatscETGCNrRQaFlL3E3q4rXjMGsiMhAsRw4dRXk1nZLGWOGBUo5XRvDxmFq2LhmjhVH3qWF+YzEg/C1VWGF8MAjfmK+Z9FZapGySl7dNPJTq2LOlESiJREoiURKIlESiLVh8OqXCiwJJt1P4VTDAyEEMFATVSe9zzVyykjDAhgCDvBFwasexrxdcKheNcWmoUEbPaPWFrD3GuVPlxWucbE+E3rM6n8pxbw0jgtBnEn8UcRn9VG2hhIsQAsytHIPZYHK6nnG4/npWiy9KXX3JBcdqdkdxyPmrIZZbOb0ZBBzGYO8KBNNJAMuMvLCCMmIUWaM8DKBqp4Z19d9dcXXmsWB0jQd3sVpayOc3rN2X6WHI/prn+k8Faw44xlVlYMjWEc2gDE7le2gY8CND0OlVmMPqWDEZjVu2eSxuiDwSwUIzbq3bBp0jbmrMi9ZXNDhQrKoeMQBlfh7LdVPPyP41y7dWzzR2pujsu3HI8CrWGoLeIVPPERhp495jR4/wBlRniOv6jW86+mY4GZjtZB54HxW5rwbRG/Q4g8Tg7xC8ikuxkOvgeQdPmMOPzNY+kHdTZnkaAfNyFtGhg1gf3PVpsiLWRvsIPJEH/JnrPZ2dXZoo9TR88FltDqho3nmfYBTsRMEUsxsBv/AJ4npUnuDGlxyCzLSg0F958TdOn4CuVHG4tDX5vJc7dq/wBo3AqZK2KL+uvpy/nrWmMdYLx/Fj/p0Dj6uUVjiHHs2uTuXn59KlaZAAGAXnHIa9+oa+WJwUmjStE+DJXMfFIPEvAAjWw5A2sTvsTUbPZAJOtmN53g39I9cyjn4Ubl5qvbbGUF2BOQm5G9o2USIQN5OW/rG9bJ4i1zJBlkeJp4OpuBWWR93t6s9yvY3BAIIIIuCNQQdxFSyzV6yoiURKIlESiJREoiURKItWJnVFLMbAfnpVFptDLPGZH5BSYxzzdatgNXqK9oiURYSRhhYgEdarkiZI268AjavQSDUKK+HZQcviXija+gP5G/pWQQywfwTUflcfJ2fOvBWh7Xd7A6x7Kuw+DRMyIPmWBz4dhfJfeYx7vNRpy5HdBbmzmndkGvA8fcYemmSZz6Oce0MnDTv27c9esSI5DhwA5Z4dLOdWiHKQ72X9bePre9Wg0lywd57tuzlqVRAtBq0Ufq0O3bdmnRqVnKgZSOBFZJYmyMLHZEUWYEg1VRKhJccXiaNvtoCV+IdvgK96NlJiDX95jsfnLnXStbXAXdjgRuPsQPFVWzmzIp97DD7xEv5fdWjptv+WlbtI5k+62Si68jU/8A7FdHsr6O/vPI3oXYj7rVB2fJcybvU1AeQUaGTv2D/wBmD83+tbfL5HcvS51DC2O2NvubBrxduGjiaV4jQqmnSpo1/a/2j+fvrL/Gr/Of7B7/APIKWS2O1tBvrVNIW9mMVcctW87B+y8C8iiAueJ3nif4VKGHqwampOZ1/TUNCE1Wyrl4uX2lGVkdFtdhoDpfvGLR3J3gTZk0tYTjlWlzBLDdOkEeFD/bQ72ql7b1W6/X6rd2IxYMLQi/zDBUvv7pwHi9Apya/wB2arc50jWyuzcMf1DB3GorxXlmdWMLo6gr0oiURKIlESiJREoiURcz2t2gpURqQbm7WO624G3G/wCFfP8ATNqaWiFprXPh88F1ujIDf6wjcssH2lQRrmVyw0NrHdx1I30s/TLGRBsgN4aqY7c15L0a8yG6RQq1g2kCuZlZL6gEXYjnlW5Ars2aR84vXaDRXP6c1zZmiJ128DuWttuR3sExB4aYee3xKW9b1t6h2sf1N91T1g28itZ2+vCHEN9mJjU/spyvNG8hHPu5g8io79qUG/D4zz+TufwqwWFx/Gz+oKHXt1HkVFm7ZYE2EjyRtvGeKZCOoOTSoS9CTS43QaZFpFRxBr7r1trY3TzUnA9o4HOVZ4pRzVlLr9td/qB6CuZLFa7D/wCoYbn5qZfq2bRxotLDHN/DOOrXu9vFSx8xqusG8ga90PeXmnT6vDTQbWuEwzx0bfnirf4xoe//ALt+3z04578QPECv1tR1I/etx8K51eptQ1SYH9Qy5j/aFW3Ig6PngVzuyxkRAd6L3f8AlxGX/gK6HTjqw/qfH43SunOS+R23HmyvqpzOzJhcKLjvI88zagrEiqGAPBnZ1TgbFyDdasAALn6st/sPbWuZaTWZ1NZ81cHdYaXOUW0sBy8ta4s0hcHFpxebo4VqeHaO2gUAFtjHEeQ8hWiztGLm5ZDcPc14UXhWSr8atjju1JxJz+ah8xxXiyqxEoir9sQAgOfq3DEaHu30fXgB4X/wxVsbqYfK/MOKiRpXL4GQ4fHoWOk14XsNMzM8iHoFkSdB0mTnVkbew9g2PHgHf8HHbVZ2C5KRoPz5vXc1QtSURKIlESiJREoiURVW0Nmyy3BmyrwVV/3eLWuXaLFPPUOkoNQFOeOK2QWiOLG5U7T9Fx+1tnGFwhIJOotxF7CvnJ7O6zyGN371XfstpEzL2VFJ2dhpIZFeSEkLqw0YgG9msN27jyPpss9nms8glkjJaONNvBZrRPDPGY2SCvLhxXWzoxIKTZQdwspB8uNdeeOVzr8U9AcgQCOC4jHNAo5leYWEgmsQyxyqRY2JQkcdDcVNj7bEakNfuN0+OHiFIdTWoJaef1XL47s1CGzwNJhJOF82S/2gdPj6V1Iv/IG0u2lpH6hTx7q7EPSUxbclaJG+PL6cVtg29jMMbYuLvI93fRgHTmcuh9cprd1NmtDb0DqHUcvnNRdYbHaRWzPuu/K76/VdTgcbHOgeNgynpqOhB1BrDJE+J11woVxZoHwuuSChULa/ZbB4n6fDxMfey5XHky2YehqyK1zRdxx8xyOCouN1LVh9nPhFHcs8kI3xOczKOcbHU/Za9+YrmS1hJfG3s6QNG0D0HBTa0uwJ5+/us1si3Q3gJzL/ANlr/dGTw+r5ezbMW22C9GQXZtOsj10HZXTnrNXuo4dvT/MP+3+7fnWtYPJY6d7f/O0Uv4uastsrZrJDIMi6P/dTmtTakNP8vkHD0U3s541fEaXktGnSKEsiD1YySf4luFWW1xjYWtz/AOTvgHBcom84narXjYcBlHmd5+FcS994WM/CA0bziTwFPEaVLQpKiwtXWYwMaGtyCgvakiURKIvHUEEEXB0I5ivUXzntRgnIZQxDglQ2ptIhiMcnVjbCPyGSY10I3NbdlArd0a2mt4cr3G4sswOYzC7jYG0hicPFMBbvEBI91tzKeoYEelY5WXHloNaadY0HitDXBwBCsKgpJREoiURKIlESiJRFze08SgxqCRSPAuRrixZmYEkfqnIP2xXPtcUYmilcK5imo4UO3M7qVxXjukDC3qKd45+iykxeq4g+FoGaHEqDoENjm8gckgPus3Ou42PAwjEOoW7/AK4g7QNSpLvxnRgfnirIhTI0ThSpUOgIFiPZdbcbHKb/APcFc+SyxPiFWggHLxHPHktDZHNfUHFe/wBFxj2cyfYZlHwBt91ZT0fB+EXf0kjyKu+0yHvUO8A/VDhJR7MpPR1DfetjUTZp29yWuxwBHhQr3rIz3mciR51WgRuu+IdTE1v9LWB++sjYJYzUx02xup/acD4qZLHZO/qHqFBfZsJfNE5w8vQZM32lOjjThXUs/StPu5XVGp4uu4Vw5K8WiW7dkF9vOm45hWEWPePTEKAP7xLlD1Yb4/W4HOtro2OxjPA5/VZzCx+MJ4HPhoPgdisVYEAg3B1FtQaopRZSKYFV+IwxjYvGLq30ic/1lHP8a5csT7K8zwirT3m+o269a1MeJGhj8xkfQ7PJU7YRRIMpujPGV6BiBb/QR6VqdK19mqyl0vY4cXiviSd5WoSuLcRiA6vI+66RiAAOWvoP5Fe2qVraF2ipO5o9yFzAvMOlhfibn41R0fZy2O+7vGpPE1/bYjit9dBeJXiJREoiURc12vwd1LWvdDcDVi0asbLyLRNiEv8ArLW2ySUIG3zp5ENPNVvCr/0dY4gzYd7Xv3y2FlJZikwToJkdvKZOdQnjDcBkDThSrf7TTe0quA0q3Uu2rOtCURKIlESiJREoiURc/wBssAHh7y12hu2m8xnSRdNdwDacUWqp43SRFjc8CP1DL23ErLbIr8RIzGI4KPg5gSsr+JZQMPPyJP0MhG7xBwDb+9UblrZBJ10LS3Veby7Q4UrwOtI3BwD9efp7KbECq5LkvhiCt7kvEQQOpJXMv2o71JxvG/of4H96HcaKxooLuryVypB1GoNZlcva8RK8RYyRhhZgCDwOtRcxrxRwqNq9BINQowwIX6NmTpvX4Hd6WrKLHcNYXFuzNvI+lFYZb3fFfPn71UKbCyJcxWU3ucoujHjmQnS/NTfzq1tomY775l4a2nHkfcq5r434P8c+B9xRbcNtYezKMjbr/VPqQCv7QHS9aInxTV6l1dhwcN7TjyUX2Y5sNR4+x4E8FtlwQzBgPrKbciDv+81gfZgw9gdkuBI1GoNRvoOPFQbKaUOorbKLtbyHlxP/ABqi03pZ+rGRoNwHad/wHFVjJb667QAKBV1WQrxegpXi9SiJREoij4/D95GyjQ71PJgcyn0YA1JjrpqV4RVfLtnYn5Li0NiqxuNLHSCQJC8fICIHCk82w8xtvrqT/eNDicxQ7xVzTxN8f62rLW7IDwX1quWtaURKIlESiJREoiUReEX0NEXDYCMQYlsLICY2Hdb98bFnga++6kyRXGt2TlU4XObWhxBJHrwxHBpWKMXXmI5aN3zDgr1JGVUkZiXgJimuR4kNru1tAbd3L0BYcavLWkloGDsW79Xm3fRXAmlTmM/nIqzwvhJTlqv2DuHobjyA51mdj2lcNSk1FepXiJREoiURa5oFYWYA+dVyRMkHaHuNxzHBSa9zcQVqSJkFlNxwB3joD+/41QI5ozg68NTs/wCrTx5r0uDs81kjDM2uo39L6/hapQxkTOJGjzJr4Bqg44LbWxVr0V4VIL2oqSURKIlESiL5z2/2cFl7y10YEsLXzLZw6AA3N1eZeN2xa8q6VnJliMYOOjfUU8Q3g0rNM00wXU9idpmfCpnIMkRMMp950sM/k6lJB0cVlmDb15uThUcdHA1HBWxOvNBV9VKsSiJREoiURKIlESiLi/0i4HSLEg5Qh7qRgBdEkIyyC/GOURuPKrIn3DepWmNNdNHFt4byFltIpSQaFP2Zjg4jnYACYdxOtxlSZCycbaZw0e65vHyq9zKgsbjd7TTpLSAfKh2Yqd4YO0HA/PmhWGGcotjctCcp5tHpZupy2PVkIqp4vOqMneB/fwIUxgKavJWYNUKxe14iURK9RKIleIleoqbGYrusZEDfLiUMYPBZIc0oH7SNJ/7Yq9rb0R/lx4HDzpzUHGhVtVS8XtEWVQViURKIlESvUVH2uwIkgJJAKENmNrJqPnDfgjBZf8IVoszy2TDT47OIqOKg8VC5L9H2L7nFNCRlWUGPKfqywAFVHvHuTkJ54U1bah2yNfaHE0dwvUcP1rPCbryzkvpVY1rSiJREoiURKIlESiKNtLBLNFJE4usilT5EWr1poQRoXjmhwIK+f9jJTmkwk++TPE51/rOHAUsNf7SERSC392x3mtUhEbrrPw0LdrHaP9JN07wscJzicuww+IPzchsW0gntwYGwNhf6506S3qLmDtMGWbd37eLaK8HI8D8+Zqbg/CWj4LYr9g3sPQgjyC86odiA7X5/VWDDBS6gpJXiJREoiURK9RUna/CM+HLxi8sDLPF1eI5svTOuZD0c1os7w19Dk7A7j7Z8FF4wU/Z+LWWOOSM3R1V1PNWAZTr0IqD2lji05hVBSKipLNTUCFYDVe14vUoiURYSyBRdiABxJsB8a9FdCLn9odsdnqGR8RG9wVZUzTE30KkRBjz0861Cx2il+4RtyVZkZkSvnEk9pxJCwLE5kYgqxngIPjVgGXNnzEEXJx/TW+14QiUjuYn9JwdTXhl/+fLLMboDxo+FfYdlY9J4Y5ozdJFDjyIvY9RuPlWF7SxxadC2g1FQpVRXqURKIlESiJREoiURfPu2OFbD4xJ4x9NlYf8AqIASo/xIi6elezPpG2T8hof0Oz/pNTvIWC1C48SD5T6VXSiRHZWUgw4yMC408WQspuPejB8sg51obW5h3mHwr6HzK1YVrod88lvMhCq7e1CSsl7arpmY8BcZZPS1QoK3Rk7Eb/lQva4V1fPqrMVQrF7XiJREoiURKIlSRcz2T+aOIwhFhh5T3fWCUd7HbopZ0/YrXaDfuy/mGO8YHngeKopTBdEKzL0L0GvCpA0KyJtUVYoH9KhvoFMv6w0j8850YfYzHpVnVEd/Dz5e9FC+NCrsXimYlWxBVr/R4VBI45q7MrWB97KnmKuZHTtBuGtxoOGXqol+3kq+TYKMczYTvLXOfGTmS3VQe8A/0760NtBaMJKfobT/AK+qoeyug8Sq/aO3Uw+jY/AQAaZYoS7Dp7Z1092tUdldLlE9x/mdQeQ81UXUPZLeAquL2z2gjmyscZjMSFLOojwUUYzlCocNdTZTlaxvqq8ha50TGdktY2uFDIThXEEV08FMPbS6T5e67f8ARftU2kw7jLcfKI1uDlEljLELH6krH/OL2rgkAVjBqWdnePwn+mg4KdkkFCzUu/qC1pREoiURKIlESiJRFS9r9mGfCuqfSpaSI8RJH4ltyvqvkxqyK7euvydgdx9s+CrmZfYQua7GY35ThHiTRlyzwanTMxcKeNlmSRSPcKjjXsAMIaJM21Y7hhzLCCDrWazG9Fd0j4F1mGmDMkgByzoLg8GAzC45lSwP2FFHtIBYc2n540pvK0gg0OtbdlmymMkkxMU193ehvx8BW553ryXE3hpx9/Gqk3KmpTaqUkrxEoiV6iV4iV6i5LtO/wAmx2DxW6OUnBT6E/SXeBjbQASArc7u9rVD243R6sRwz8PJQcNK6iqFWoG1NqLDlWxeV793Entvbfv0VRfVjYDiamyMuqcgMzoXu9UOGxEuIc3yzkH2VJXCQkHcXtmxLgjW1wCNy7zqkayJtO7v7x4ZNHjvUalx1+X1UyfacYuCz4phoUhAESncVZrhB5O58qppdF51GDW4/DyCi+RrK3jw+eqhbT28Y0u80WGQC1kysRytJLZB5BG865/+J2e9dhY6Z2ytPDHx4LM62VNGeAr45cqri8Z2rwszZI4sRjn6B5jfdfxEIt7n2VtrXSgj6VkF5xbZ26gAXc/epVNyeTOg34n28FLwex9qSLbD4LC4JeBlKk355YwQPVKt+zdHg3rTJJMf5iacsArBYCe+aq9g/Rw8q2x2Onl5pFaGPduIF7+elTFvihwssLWbaYrVHY2MXQdnuxeDwTZsPEVaxW5eR7A6mwdiBe3AVgkldI686ldwHktIY0GoC6Cq1JKIlESiJREoiURKIlEXy+S2z9ptc5YmZp11sO5mss6m5sAkgSXoqHnWw/eUIHfF3/W3u/1NqNposB+6mroK7qKGxliHvCaM8AWYt62kViejCqnP7rzuPD6U4grUBm3iPm9Vm2duR4VocXIcsEqmKY5SxQgNJGTludCJIyADrIvKrI4HyB0IxcDUbdB54HcF7eHeUY9sZ5v6ls/ESi+kkxXDRke8M92I/ZFWfYWM/jStGwdo+C862vdFVAx+1NoqLz4vZuCHu+KVx/mYAnXgKvjgsv4WPf4BVPkdWlQOOPKhVG+2lJGfbs8h93CYcnf1VXA9av6l1OxZwN5CgHAd558vZSIsYv1cdtxtL/1cn/dDUDG45xR86eqs61v5lIj2rMD4MbtTyk2dnB05iEH4GvOpZTGJnCT6rwyaneCkp2xnjPilhk6S4XF4Qn9sq6j4VH7Ax34SNzmu8KgqPXkaR5JtjtFhtpYLEYbPGk7KTEBKrqZEIePK67jnVdDY9KgLJLZpA+lRpwIw04H0qFaJQ7A4K02J2wjfZcWNk1JQKVHtPMDk7tQeLPu6G+6qZbG8Wkwt+DOu6iCgFSucwu1hIzu476SQXlEZHzi3No850gwSajMbGY3IBBIe+e7Ay9W60ZE6NtNLzqxuClccoF4AJd8+i14jb3fHusrYoiy/JsIrHDxgaZZCLK4sbHvDl0HgWuP19rl7VnZcb+eTM7QM+Vd6ymSaXCNtArHC9nNpYgDvXiwUelkS00oHLhHH6Zqp/wAOs96/O50rtuDeWfkvWdHCtZDVWeC/RngVYPMsmKkH18RI0h8sostvSunHbJIm3IQGD+UAeOa3NhY0UAXV4LBRwqEijSNRuVFCqPRRas73ueauJJ24qwADJSKivUoiURKIlESiJREoiURKIlESiLj/ANJmzS+HXEIuZ8Kxkt78TDLNH5FNf2RWiAdYHQ1peyOpwxaeeHFZ7THeZhmE7N7R/wCmjkLZvk5yMxv4oGAKyE7tF7tidfYcb72lUTmoFL+NNThUEc6gbwoQSXow7V5fPJQ+0fawbOlkhaF5WmbvMMqKWzltHSw1LCQF+veVos9lFpaH3qXRR3DLww4K15c3ACtVEi2TtXHgnFzfIYTuiisZGB95r2T7zU3T2Wz4QtvHWfnsqjHI/vH0HIepWptnbGwbZZP+qxAPstmxUxbfouoB04AWqbTbZ8R2Rr7o55qBEbczyy9laxbQx8gAweAigj+q2Ie2nPu4hdfImqzFZm4zSlx/lHqV4HVH3bPngqrae2MRGcsu0YhJxiwmHMz38iWt62rVFZonC82FxGt7ro9FQ5zge8K8/ooP9K4xlOT5Ux5zNHh+G/KmY/hvqmefo2A1mexuwEuPgs5tFO85aXj2gFzS4xYE4lpJCP8ANIyoPSsw6W6PkN2zQPkOxtBzKkyVzxQVPD9vNc/NCcZJ3Q2lDO4FyrYdZV04h2vbfvU+tRtnSjrJGJH2dzGnU8E8QFYZDELz2lSIOyfdwiHFYkLGs7TLGlwDnVVIGfUaLYb9GPPXA/8A8qoS6zQuLqUq7Ry+mhQkttW0DSpGzezxxU6Jhe8kgWTM4cFcIqAFSshBDzykAC9yb79N26C1STR9baow3Ds1dV5J0gUo0Z6BsV9mvymrm4fPmhfacFhI4kEcSLGi6BUAVR5AaVkLi41K6lKLfXiJREoiURKIlESiJREoiURKIlESiJREoixkjDAqwBBBBB3EHQg0BINQi+a9lWGFxE+z5dVRsi3+tBOfmvPKzZP22rXN/E6xv/udofraO0OIF7htWBn3cpYcipkXa8jJho8M+Kx0BaFhYKFKHIZnc37tXADdb24Vo+yNeTIXhjDjrz0U00yVzpC3sgVI+fPNa9rbKkZDNtjHiGHjh4WMUduCM/tyny38K9hnaw3LNHV35jnvpkOa9cy8PvDy9sVr2Xt6NFy7NwCxRX+llHchh7yoAXfTi1r86w9IW2CCv2qar/yt7R45ALDLaYojgMduJ8/XgtG0toWGbG4rMPdLdzFytkU3cb9GLVyoek7bazd6Ogp/NS8d944DgsjrXPOaMGHgoGz+0bYj5vZ+FmnA0uoWCAebtp6WvpWiToG1SG/0jaeAq4+g81NlhkcO0eAVzh+ye0Zge+xEWEXgsCmWW1txkewU7/ZWrILD0fZSDHHfOt3oMQt8NgjZmKlScH+ijAhg+IM+KkH1p5C17dBbTob1039JTEUbRo2LX1QrWqtMT2CwbNmRDDcAEQ2RWC6C62tfqBWWSYysDJQHAZVzFdooVVLZWSZrfguxWCjse5Dnm5L362Ph+6q2uu9wAbhjzz8UZZIm6K71fogAAAAAFgBoAOQqJxxK0rKiJREoiURKIlESiJREoiURKIlESiJREoiURKIvnf6U8B3TQY5bqFIw85Bt8zKbK9+BRyCPtVrhY6eF0De8O0z9Q0f6hgdiy2phLbwzCwXti7ZosHhwMScpxUzDLBHKFCEk2vK1lFgAbgDkbVdbAyzNtNof2KdkaTs5/MlW61AR38tZ+afmK5Pau1cJhpDNip2xWLHE2Zk3aRoDkhHmb9awdf0j0p93Zm9VFryJ45nhxKwX57R/DFG6zmfmxTNljam0Dmw0IwkB/tpxdmFvqqR4t+8C2ntVts/Q3RliFZh1r9uXIYcySroejmtNTjvXVbB/RbhYyJMWz4ybi0xJTpZCSCPtFq3TdJyPFyIXG6h8pyAXRZC1q7qKIKAqgADcALAeQG6uaTU1KuWdESiJREoiURKIlESiJREoiURKIlESiJREoiURKIlESiJREoihba2amJglgk9mVGQ8xmFrjqN48qnHIY3h40FeEVFF8fwnZna2JX5MR8mWMmOWZr2ltZe8it4nJVeNgdNQah9isjbS60O7QJq0flrmKZUr7UXOZYAJCXYjRsXb9kP0ZYPBWcr3841MsoBs3NF3Jrx1PWtc1skkwGA1BbwwBdtWRTSiJREoiURKIlESiJREoiURKIlESiJREoiURKIlESiJREoiURKIlESiJREoiURKIlESiJREoiURKIlESiJREoiURKIlESiJREoiURKIlESiJREoiURKIlESiJREoiURKIlESiJREoiURKIlESiJRE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8" name="AutoShape 10" descr="data:image/jpeg;base64,/9j/4AAQSkZJRgABAQAAAQABAAD/2wCEAAkGBxQTEhQUEhQUFhUWFxgXFxgYGRgXGRUYGBgYFhsWFx8YHiogGB0lHRUXITEkJSkrLi4uGB8zODMtNygtLisBCgoKDg0OGxAQGywmICQsLDcvNCwvLCwsLDIvLCw0NDI0LCwsMCw0LC8tLCw3MjQsLCw0LC4sLCwvLywsLCwsLP/AABEIAOMA3gMBEQACEQEDEQH/xAAbAAEAAgMBAQAAAAAAAAAAAAAABAUCAwYBB//EAEgQAAIBAgMFBQMIBgkCBwAAAAECAwARBBIhBTFBUWEGEyJxgTJSkRQjM0JyobHBB2KC0eHwFTRDU4OSorLCJGMWZHSTpOLx/8QAGwEBAAMBAQEBAAAAAAAAAAAAAAIDBAUBBgf/xABCEQABAwEEBgkBBgQGAQUAAAABAAIDEQQSITFBUWFxgZEFEyIyobHB0fDhFCNCUnLxM2KSohUkgrLC0gY0Q1Njc//aAAwDAQACEQMRAD8A+40RKIlESiJREoiURKIlESiJREoiURKIlESiJREoiURKIlESiJREoiURKIlESiJREoiURKIlESiJREoiURKIlESiJREoiURKIlESiJREoiURKIlESiJREoiURKIlESiJREoiURKIlESiLGOQEXBB8umlRY9rxVpqF6QRmsqkvEoiURKIlESiJRFrnmVFLMbAbzVcsrImF7zQBSY0vN1ua1bOxPeRh7WDXIHS5tf0quyzGaISEUr5aFOaPq3lmpSa0KpKIlESiJREoiURKIlESiJREoiURKIlESiJREoi45sW2GxEoXVcxJU8b2bT0NfIPtD7Fa33Mq4jXXHntXdELbTA0nOme7BW+I7SwqoIJZiNFA+4k6Cu0/piztZeBJNMqfAsLOjp3GhFBrKtMPKSqlwFYjdy42610IXOfGHOFCfBYngBxDcQt1WqKURKIsJgSpymxtod9jUJA4tIaaFetpXFc5/4oZWKvHcg2NjYgjfod/xrgM6ZljJbMwVGdPr7rrDowPbeY7PL9/oqjbW2GmYDco3D8zXMtdsktJvOwAyA+YlbrJYxAKnErsdluvdoqsrWUDQg7h0r6mxOj6lrWOBoBluXAtAd1ji4UqSplbFSlESiJREoiURKIlESiJREoiURKIlESiJREoirtrbUES7izHcNbDqTwFc6324WdvZFXeA3+2labNZjM7OgXD43Fl2LE3JNya+SL3SOL3mpOa+lhhDGhoWWxSvfxmQ+HN9/C/S9q1WQRmZnWZV/bhVRtl/qHXM6fv4Lpu2E8kUcc0YJ7qUM9vcKspv08X58K/QLC1j3lj/xCnFcXoyOOWR0T/xNoN9QR5eivYJQ6hhqGAI6gi4rI5paSDoXOc0tJacwtleLxKIlEXCdqpEM5ybwAGPNv4Cwr5HpJ7HWg3OO/wCYL6ToxrxD2sjluVREhYgDUk2rAdi6DnBraldXgOygFmlc35Lp9+/4WrvWfoUYOldwHuuFP0qThG3n7LocNh1jXKt7dSW+8612oYWxNuty3181y3vLzV3st1WqCo+0GMkhZHQ6EWIOq6Effrwt7NcTpSeazyMkjOBwI0bPXJdCxQsmBa7Px+e6wHaiMICVOfkNR8eH4143pyPq6lpvatHPUp/4ZIXUBw+aFYbJxLyqXYAKfZAvuHG53/wrV0daJrQ0yvADdA3ZmvzJZLRE2J1wZjNT66SzpREoiURKIlESiJREoiURKIlESiLl+2mHFo2UDMWI0GrXAPDfu++uD020BrHAY1XZ6JkNXAnCiYfsmpjXOzCS1zaxAPKxHDzr2PodjoxfJDtPsvH9LPEhugXVZ4TBskZjmYSJbKDY3Ibw2Ya8xreulYYZoBdLq0yOn5xWGWVrpBJEC058di0dmnMfeYVjcwnwE/WibVT6ag+Vde1APpMPxZ7xmrrcBJdtDRg/PY4Z+6vKxrnpRFqxWbKcls1tL6C/WqZ+s6s9VS9orkpMu3heyXLDsvxkmGZiQLDe2vE79x4VwR0PcoJJMTlhmaa/ouz/AIroYzAeSjdmsHfEWYapckcivh/Ej4Vm6NgL7UA4d2pO8Yefkr+kJv8AL1ae964+S7evrV86lEWnE4pIxd2AHX8udUzTxwtvPNFNkbnmjRVcf2g24JgFRTlBvmO86EWA4DWvm+kbe20gMaMAa1+mpd6w2EwkvecdSp4m14f/AJXJcMF0HDBdZsjb6WVGGUAAAjcLaajh5/hXdsPS7WNEUwoBgCMuI0eK4VpsDwS9uPz59V0KsCLg3FfQtcHCrTULlkUXtSRKIlESiJREoiURKIlESiJREoij4jDBmVm1yEsB1ta9ZZrOJHte7ENqabdHLzVjJHNBA0rzCYkOLjQgkEcQajY7U20x327iNRXkjCw0SOVXzKd40ZeV/wAiONTs1pv1Bwc04jVq4HR7o5hbR3JU20CUkixHGNu5m3axuRlY+RKn9o8q68Xaa6LQ4VG8aPMLdB243Qa+03eMxxFRwCu8YGyNkNmscvHXhXLtDXmM9WaHQsMd28L2WlVOD7RKyeIHOBuA0PUE7vI/fXIi6bj6qsne1a1ul6Pc1/ZOCssBOzJna2tyAOC8PPTX1ro2GWSaISSfixA1DRv18VjlYGvut0earMHGyrhg/tBHlfX6xAv/AKpDU7XSS2RhuQvHkAB5rVK5pMpZkSAN1fYKTsSEN/1FspnSNivunLci/qKn9jbBapHA1r6V81Xanlv3Fa3C4V14q1q5ZEoirMZOjSrEYxId7EgEILdeP7xXJtNohktDbPcDjXGujwPzDStUbHtjModTVtVdtrBwGKbu0QPHlJKgC3Hh0vWe2xWZ0UgiADmUrQfNC12SecSsvk0dXMqt2BsMTgs5YKDYW+sd53jdurH0dYBaQXPJAGrStlttzoCGsAquih7PwL9S/wBok/nauwzomyt/DXeSuU+3zu/FyVhBAqCyKFHIaVuiiZELrBQbFlc9zjVxqtlWKKURKIlESiJREoihbYxfdQuw32svmdB8N/pWS3WjqIHPGejeVfZoutlDTlpTZGL72JWO+1m+0ND/AD1pYZ+vga/Tp3hLTF1Upbo0blNrWqEoiURKIqbaYMMizr7Jsso6cG8wf51ri2pv2Ob7S3uuwePX56rdBSZhhOebfbis9oNkZZ11Giv1U7m9D+Ne28mzvba2YjJ20HL5uUIB1jTCc8xv1cVltCNSdfo5lMTeZvkP3kftLXes8gcwOYcu0N3yh5qMLiBh3mmo9ffgVDw2NnMAWNc0iExuSVGVl0vqdSdD61j6VdOx9LM2t7EHCgB45q90UImJeaNOIzxBVHicHJ3wj3O356308q+ONjm6/qpKXj61+q6kc0fUmQ5BXTF8HEHklaTxKgS2hZ2CgXNyAL305bq+q6OsE0ZumQkUy0Cm/HyXO7NslusaG4E13CqtJI80jDd83a/2yw/4irmkfaDsaPEn/qsTXXWA7fKnuo+z9pZ53hRRkiABa/HQZbcOPwroyQ3YhI44uOXqrZbPcibK44u0bNatqzLItGMxAjRmPAfE8BWW2WltnhdIdHnoU42F7g0Ks2epjjeZxd31tx6D1/dXFstbJZX2uXvO9cuZNdy1zkSSCJuQW6DA3hdW9qUNmPVh/Gr7BZHCxuD+/ICcc8Rh7naSq3T0lDhk2lOCm4LDCNFRdyj48zXXs8DYIxG3QqZZHSPL3Zlb6uVaURKIlESiJREoiGiKk2ljcTFrkjZea3+8E6VxLZabfAL1G3dYBPPHBb4IbNLheIO2iodo7XkkHiy2B3AVwbTbZbUAJCKDVgunBY44z2a1WexNqtHnCgENY+RAtfT0+FWWbpCSxtLWgGuvQo2yytkoScQrWCfEzEZGCLxaw+C331uslo6Qthq11G66Cn1WF8dmhHaFTq91foLAXN+vPrpX0rGlrQCarnHNZVJeJRFhNGGUqwuCLEcwai9jXtLXZFetcWmozVTgUylsNJqLHIT9ZDvHmP38q41mbdLrDNiKdk62+4+ZLZMb1J2YHTsKww0ZeOTDubMuitxtvVx5GxqXQtqdDI6zSZsOG0fPAheyODHtnaMDmPMccVH2XjPnkY6DEKQw4LPD4XX4A+eWvppWViIH4cv0n54q2eH7otGNw4bWuxB+a1aYnDr30Uh3gMg8yLj7g3xrkmy352zflB9Pc81jZI7qnRjLA/PDkuZ2kzNFhwxJJ2kV1JOizS6eQC7uldloAc6n/wAY8guxZw1kkhAp9wOZa33XSy4kR9/IdyDXyVM3/KuPAL8z6awPCv8AyXIbGX9WwZn1NPRQuxuFK4cO3tykyN1zG4/f611Lc+stwZNAHJaelJA6csbk3AcFfVjXOVTjF76YJ/Zx+J+rcF+GvrXDtQ+12sQnuR4u36By9VsjPVRF/wCJ2A3aSpGIXPIq/VTxHz4CvbU37Xa2wfhZ2nb9A+aFSw3GE6Th7qTFr4vQeX8f3V0bOesJl0HLdr457qKo4YLYa1FeKqh2/Ebh7owvcEciQbEb9Qa5UfS8BqH9kj5n+y2OsMoALcRsU3AYvvVzgWBJAvvIBtc8q12S0i0M6wDCppwVE0RiddOak1qVSURKIlESiJRF4RRFxO3Y1+UMka66aDnYE2A8+FfGdIxtFrc2MasBpJH1X0VjceoD3nDFVuEa0i5vZzDMOl9furI25eBeMKiu7StcovRm7nTBfQJo2sO7YLbgRcEctNR5j4GvvWXWilMF8q0tr2xVRRtgIwWdTExNgTrGx/Vfdfo2U9Ku6qoqw18+Xsr/ALKXC9Ebw/uG9ufEVG1WRbS9VLKisDqNaIvaIoW0sKWAZfbQ3X9x6GsNtsxkAkj77cR6jcVdDIGkh2Rz+bFDxUn0c69Aw6HTXyNxXIt7rpj6Qi0YEenmN9NSvjb3oXcPm1VuPiySSZdc2XFxD9eOwlRerLr5sa+zsszZoWSA4Uunc7I8PRaoXX4210VY7ce6eB8lfYpwyxsDcZ0IPMMco/3VlYCC5p1H54LmsBBc06j4fsufmjBeBf8Az8reoSV/xNaC40J/kHouo11GSO/+po8WhStueKEx63xE/d6cgbE/5YzWLosdt0u1x5dkeQVFk7MvWfkbX5xcuhjQKABuAsPIaVIkk1K5xJJqVjiJcqk8uHM8BWa1TiCJ0h0eOocSvWtvGiiYZMiktvN3c9Tw/L0rmWatnhLps++/0Hh4HWrJHX3YZZBZxxm1j7Tm7dBy/AVKGJ1y47vy1Ltg1cqNHE6FFxx2DJa9oY9EIjBJkb2USxa3M30Vf1jYV3oYSRXANGvL5sClFCX1dhQZk5fU7AteFxeXNnIAUXa1yqcwznVm+HlWB/SNnMjmtqQ0GrqYYaMMK7BVTfEXUujPLWeGgLjMbiRI7MoAuzG19bXvu9a+NmkbJK5wyJ819HDEYmhpOgK92FhsTYMjZUOviswPOyjUceIrrdGQWwNDmOAYdePh+y5dtks1SHCrtmHj9CupXdrvr6UVpiuOva9RKIlESiJRENEVdgdmBZHlbV2JP2RfQD0trXOstiEcjpn4ucTwGpaZbQXMbGMABzKrO0uxrgyxjxDVgOI4kdf588XSnR16s0Y3jXt3+a2WC23fu5Dho2KbhMRK8MTx5WJXxBiRcjQ2I43FXQyWl8McsJBwoQdNNIOvNZpI42TOY+oFcKfNSy/pNT4J0MZbSz2KN0Dbj61fH0i1pAmBYduXB2S8+zOHaiN6mrMcM1obZ8sOuEYMm/uJCcv+E+pj8jdegrriVknf5j5ipieKbC0Ch/MM+I0+B3rHBbREjERkxTjV4JBa/W3H7a3633VN0d0Vdi3QR88CvZbO6JtX9phyc354GmymassLjwzZGBSQC+RuI3ZlO5l6jmL23VU+MtF4YjWsz4S0Xhi3WPXUfgqplVqlQ5IBdgfZff0b+I+8da50kAEjmO7kng76jHeNqtDzQEZhVOKukeY6vhnz+cf1vihPqBToBzo3PsMmYy2g4tPPktsdHvujKQU46P7qcFudhHh2A3ROtvsB1kW3kpA9K7jRfmB/MDzoR5qoAyTA6XA86EHxUeVB8qiHLESv/wDG/wDv99Qr92T/AC/8lc0/5d51saP7/opGFTvJob/2cZlI/Wmayn4LJ8elY+j3H7E1356e58wqnnq4ngficBwaMfNqvKsWFR5tWF9y+I+fD8z8K5tocHzgO7kYvO3405YnkptwG9Y5b2vx8R9Nw/nlVXVGQtD9Jvu2Ad0eVf0lK0WnHYeR1ISTu7j2gLsOg1FvPfrwtXRswa1xleK18hkPXeSvGkBwvCo81CwWBjiUhPCrHxyNrJMx67/X4C1YrZbH2yl51yLIaC7Y0aAdeZ8Vqe9zjiMsgMm/PqTVXCwKFy5RblatscETGCNrRQaFlL3E3q4rXjMGsiMhAsRw4dRXk1nZLGWOGBUo5XRvDxmFq2LhmjhVH3qWF+YzEg/C1VWGF8MAjfmK+Z9FZapGySl7dNPJTq2LOlESiJREoiURKIlESiLVh8OqXCiwJJt1P4VTDAyEEMFATVSe9zzVyykjDAhgCDvBFwasexrxdcKheNcWmoUEbPaPWFrD3GuVPlxWucbE+E3rM6n8pxbw0jgtBnEn8UcRn9VG2hhIsQAsytHIPZYHK6nnG4/npWiy9KXX3JBcdqdkdxyPmrIZZbOb0ZBBzGYO8KBNNJAMuMvLCCMmIUWaM8DKBqp4Z19d9dcXXmsWB0jQd3sVpayOc3rN2X6WHI/prn+k8Faw44xlVlYMjWEc2gDE7le2gY8CND0OlVmMPqWDEZjVu2eSxuiDwSwUIzbq3bBp0jbmrMi9ZXNDhQrKoeMQBlfh7LdVPPyP41y7dWzzR2pujsu3HI8CrWGoLeIVPPERhp495jR4/wBlRniOv6jW86+mY4GZjtZB54HxW5rwbRG/Q4g8Tg7xC8ikuxkOvgeQdPmMOPzNY+kHdTZnkaAfNyFtGhg1gf3PVpsiLWRvsIPJEH/JnrPZ2dXZoo9TR88FltDqho3nmfYBTsRMEUsxsBv/AJ4npUnuDGlxyCzLSg0F958TdOn4CuVHG4tDX5vJc7dq/wBo3AqZK2KL+uvpy/nrWmMdYLx/Fj/p0Dj6uUVjiHHs2uTuXn59KlaZAAGAXnHIa9+oa+WJwUmjStE+DJXMfFIPEvAAjWw5A2sTvsTUbPZAJOtmN53g39I9cyjn4Ubl5qvbbGUF2BOQm5G9o2USIQN5OW/rG9bJ4i1zJBlkeJp4OpuBWWR93t6s9yvY3BAIIIIuCNQQdxFSyzV6yoiURKIlESiJREoiURKItWJnVFLMbAfnpVFptDLPGZH5BSYxzzdatgNXqK9oiURYSRhhYgEdarkiZI268AjavQSDUKK+HZQcviXija+gP5G/pWQQywfwTUflcfJ2fOvBWh7Xd7A6x7Kuw+DRMyIPmWBz4dhfJfeYx7vNRpy5HdBbmzmndkGvA8fcYemmSZz6Oce0MnDTv27c9esSI5DhwA5Z4dLOdWiHKQ72X9bePre9Wg0lywd57tuzlqVRAtBq0Ufq0O3bdmnRqVnKgZSOBFZJYmyMLHZEUWYEg1VRKhJccXiaNvtoCV+IdvgK96NlJiDX95jsfnLnXStbXAXdjgRuPsQPFVWzmzIp97DD7xEv5fdWjptv+WlbtI5k+62Si68jU/8A7FdHsr6O/vPI3oXYj7rVB2fJcybvU1AeQUaGTv2D/wBmD83+tbfL5HcvS51DC2O2NvubBrxduGjiaV4jQqmnSpo1/a/2j+fvrL/Gr/Of7B7/APIKWS2O1tBvrVNIW9mMVcctW87B+y8C8iiAueJ3nif4VKGHqwampOZ1/TUNCE1Wyrl4uX2lGVkdFtdhoDpfvGLR3J3gTZk0tYTjlWlzBLDdOkEeFD/bQ72ql7b1W6/X6rd2IxYMLQi/zDBUvv7pwHi9Apya/wB2arc50jWyuzcMf1DB3GorxXlmdWMLo6gr0oiURKIlESiJREoiURcz2t2gpURqQbm7WO624G3G/wCFfP8ATNqaWiFprXPh88F1ujIDf6wjcssH2lQRrmVyw0NrHdx1I30s/TLGRBsgN4aqY7c15L0a8yG6RQq1g2kCuZlZL6gEXYjnlW5Ars2aR84vXaDRXP6c1zZmiJ128DuWttuR3sExB4aYee3xKW9b1t6h2sf1N91T1g28itZ2+vCHEN9mJjU/spyvNG8hHPu5g8io79qUG/D4zz+TufwqwWFx/Gz+oKHXt1HkVFm7ZYE2EjyRtvGeKZCOoOTSoS9CTS43QaZFpFRxBr7r1trY3TzUnA9o4HOVZ4pRzVlLr9td/qB6CuZLFa7D/wCoYbn5qZfq2bRxotLDHN/DOOrXu9vFSx8xqusG8ga90PeXmnT6vDTQbWuEwzx0bfnirf4xoe//ALt+3z04578QPECv1tR1I/etx8K51eptQ1SYH9Qy5j/aFW3Ig6PngVzuyxkRAd6L3f8AlxGX/gK6HTjqw/qfH43SunOS+R23HmyvqpzOzJhcKLjvI88zagrEiqGAPBnZ1TgbFyDdasAALn6st/sPbWuZaTWZ1NZ81cHdYaXOUW0sBy8ta4s0hcHFpxebo4VqeHaO2gUAFtjHEeQ8hWiztGLm5ZDcPc14UXhWSr8atjju1JxJz+ah8xxXiyqxEoir9sQAgOfq3DEaHu30fXgB4X/wxVsbqYfK/MOKiRpXL4GQ4fHoWOk14XsNMzM8iHoFkSdB0mTnVkbew9g2PHgHf8HHbVZ2C5KRoPz5vXc1QtSURKIlESiJREoiURVW0Nmyy3BmyrwVV/3eLWuXaLFPPUOkoNQFOeOK2QWiOLG5U7T9Fx+1tnGFwhIJOotxF7CvnJ7O6zyGN371XfstpEzL2VFJ2dhpIZFeSEkLqw0YgG9msN27jyPpss9nms8glkjJaONNvBZrRPDPGY2SCvLhxXWzoxIKTZQdwspB8uNdeeOVzr8U9AcgQCOC4jHNAo5leYWEgmsQyxyqRY2JQkcdDcVNj7bEakNfuN0+OHiFIdTWoJaef1XL47s1CGzwNJhJOF82S/2gdPj6V1Iv/IG0u2lpH6hTx7q7EPSUxbclaJG+PL6cVtg29jMMbYuLvI93fRgHTmcuh9cprd1NmtDb0DqHUcvnNRdYbHaRWzPuu/K76/VdTgcbHOgeNgynpqOhB1BrDJE+J11woVxZoHwuuSChULa/ZbB4n6fDxMfey5XHky2YehqyK1zRdxx8xyOCouN1LVh9nPhFHcs8kI3xOczKOcbHU/Za9+YrmS1hJfG3s6QNG0D0HBTa0uwJ5+/us1si3Q3gJzL/ANlr/dGTw+r5ezbMW22C9GQXZtOsj10HZXTnrNXuo4dvT/MP+3+7fnWtYPJY6d7f/O0Uv4uastsrZrJDIMi6P/dTmtTakNP8vkHD0U3s541fEaXktGnSKEsiD1YySf4luFWW1xjYWtz/AOTvgHBcom84narXjYcBlHmd5+FcS994WM/CA0bziTwFPEaVLQpKiwtXWYwMaGtyCgvakiURKIvHUEEEXB0I5ivUXzntRgnIZQxDglQ2ptIhiMcnVjbCPyGSY10I3NbdlArd0a2mt4cr3G4sswOYzC7jYG0hicPFMBbvEBI91tzKeoYEelY5WXHloNaadY0HitDXBwBCsKgpJREoiURKIlESiJRFze08SgxqCRSPAuRrixZmYEkfqnIP2xXPtcUYmilcK5imo4UO3M7qVxXjukDC3qKd45+iykxeq4g+FoGaHEqDoENjm8gckgPus3Ou42PAwjEOoW7/AK4g7QNSpLvxnRgfnirIhTI0ThSpUOgIFiPZdbcbHKb/APcFc+SyxPiFWggHLxHPHktDZHNfUHFe/wBFxj2cyfYZlHwBt91ZT0fB+EXf0kjyKu+0yHvUO8A/VDhJR7MpPR1DfetjUTZp29yWuxwBHhQr3rIz3mciR51WgRuu+IdTE1v9LWB++sjYJYzUx02xup/acD4qZLHZO/qHqFBfZsJfNE5w8vQZM32lOjjThXUs/StPu5XVGp4uu4Vw5K8WiW7dkF9vOm45hWEWPePTEKAP7xLlD1Yb4/W4HOtro2OxjPA5/VZzCx+MJ4HPhoPgdisVYEAg3B1FtQaopRZSKYFV+IwxjYvGLq30ic/1lHP8a5csT7K8zwirT3m+o269a1MeJGhj8xkfQ7PJU7YRRIMpujPGV6BiBb/QR6VqdK19mqyl0vY4cXiviSd5WoSuLcRiA6vI+66RiAAOWvoP5Fe2qVraF2ipO5o9yFzAvMOlhfibn41R0fZy2O+7vGpPE1/bYjit9dBeJXiJREoiURc12vwd1LWvdDcDVi0asbLyLRNiEv8ArLW2ySUIG3zp5ENPNVvCr/0dY4gzYd7Xv3y2FlJZikwToJkdvKZOdQnjDcBkDThSrf7TTe0quA0q3Uu2rOtCURKIlESiJREoiURc/wBssAHh7y12hu2m8xnSRdNdwDacUWqp43SRFjc8CP1DL23ErLbIr8RIzGI4KPg5gSsr+JZQMPPyJP0MhG7xBwDb+9UblrZBJ10LS3Veby7Q4UrwOtI3BwD9efp7KbECq5LkvhiCt7kvEQQOpJXMv2o71JxvG/of4H96HcaKxooLuryVypB1GoNZlcva8RK8RYyRhhZgCDwOtRcxrxRwqNq9BINQowwIX6NmTpvX4Hd6WrKLHcNYXFuzNvI+lFYZb3fFfPn71UKbCyJcxWU3ucoujHjmQnS/NTfzq1tomY775l4a2nHkfcq5r434P8c+B9xRbcNtYezKMjbr/VPqQCv7QHS9aInxTV6l1dhwcN7TjyUX2Y5sNR4+x4E8FtlwQzBgPrKbciDv+81gfZgw9gdkuBI1GoNRvoOPFQbKaUOorbKLtbyHlxP/ABqi03pZ+rGRoNwHad/wHFVjJb667QAKBV1WQrxegpXi9SiJREoij4/D95GyjQ71PJgcyn0YA1JjrpqV4RVfLtnYn5Li0NiqxuNLHSCQJC8fICIHCk82w8xtvrqT/eNDicxQ7xVzTxN8f62rLW7IDwX1quWtaURKIlESiJREoiUReEX0NEXDYCMQYlsLICY2Hdb98bFnga++6kyRXGt2TlU4XObWhxBJHrwxHBpWKMXXmI5aN3zDgr1JGVUkZiXgJimuR4kNru1tAbd3L0BYcavLWkloGDsW79Xm3fRXAmlTmM/nIqzwvhJTlqv2DuHobjyA51mdj2lcNSk1FepXiJREoiURa5oFYWYA+dVyRMkHaHuNxzHBSa9zcQVqSJkFlNxwB3joD+/41QI5ozg68NTs/wCrTx5r0uDs81kjDM2uo39L6/hapQxkTOJGjzJr4Bqg44LbWxVr0V4VIL2oqSURKIlESiL5z2/2cFl7y10YEsLXzLZw6AA3N1eZeN2xa8q6VnJliMYOOjfUU8Q3g0rNM00wXU9idpmfCpnIMkRMMp950sM/k6lJB0cVlmDb15uThUcdHA1HBWxOvNBV9VKsSiJREoiURKIlESiLi/0i4HSLEg5Qh7qRgBdEkIyyC/GOURuPKrIn3DepWmNNdNHFt4byFltIpSQaFP2Zjg4jnYACYdxOtxlSZCycbaZw0e65vHyq9zKgsbjd7TTpLSAfKh2Yqd4YO0HA/PmhWGGcotjctCcp5tHpZupy2PVkIqp4vOqMneB/fwIUxgKavJWYNUKxe14iURK9RKIleIleoqbGYrusZEDfLiUMYPBZIc0oH7SNJ/7Yq9rb0R/lx4HDzpzUHGhVtVS8XtEWVQViURKIlESvUVH2uwIkgJJAKENmNrJqPnDfgjBZf8IVoszy2TDT47OIqOKg8VC5L9H2L7nFNCRlWUGPKfqywAFVHvHuTkJ54U1bah2yNfaHE0dwvUcP1rPCbryzkvpVY1rSiJREoiURKIlESiKNtLBLNFJE4usilT5EWr1poQRoXjmhwIK+f9jJTmkwk++TPE51/rOHAUsNf7SERSC392x3mtUhEbrrPw0LdrHaP9JN07wscJzicuww+IPzchsW0gntwYGwNhf6506S3qLmDtMGWbd37eLaK8HI8D8+Zqbg/CWj4LYr9g3sPQgjyC86odiA7X5/VWDDBS6gpJXiJREoiURK9RUna/CM+HLxi8sDLPF1eI5svTOuZD0c1os7w19Dk7A7j7Z8FF4wU/Z+LWWOOSM3R1V1PNWAZTr0IqD2lji05hVBSKipLNTUCFYDVe14vUoiURYSyBRdiABxJsB8a9FdCLn9odsdnqGR8RG9wVZUzTE30KkRBjz0861Cx2il+4RtyVZkZkSvnEk9pxJCwLE5kYgqxngIPjVgGXNnzEEXJx/TW+14QiUjuYn9JwdTXhl/+fLLMboDxo+FfYdlY9J4Y5ozdJFDjyIvY9RuPlWF7SxxadC2g1FQpVRXqURKIlESiJREoiURfPu2OFbD4xJ4x9NlYf8AqIASo/xIi6elezPpG2T8hof0Oz/pNTvIWC1C48SD5T6VXSiRHZWUgw4yMC408WQspuPejB8sg51obW5h3mHwr6HzK1YVrod88lvMhCq7e1CSsl7arpmY8BcZZPS1QoK3Rk7Eb/lQva4V1fPqrMVQrF7XiJREoiURKIlSRcz2T+aOIwhFhh5T3fWCUd7HbopZ0/YrXaDfuy/mGO8YHngeKopTBdEKzL0L0GvCpA0KyJtUVYoH9KhvoFMv6w0j8850YfYzHpVnVEd/Dz5e9FC+NCrsXimYlWxBVr/R4VBI45q7MrWB97KnmKuZHTtBuGtxoOGXqol+3kq+TYKMczYTvLXOfGTmS3VQe8A/0760NtBaMJKfobT/AK+qoeyug8Sq/aO3Uw+jY/AQAaZYoS7Dp7Z1092tUdldLlE9x/mdQeQ81UXUPZLeAquL2z2gjmyscZjMSFLOojwUUYzlCocNdTZTlaxvqq8ha50TGdktY2uFDIThXEEV08FMPbS6T5e67f8ARftU2kw7jLcfKI1uDlEljLELH6krH/OL2rgkAVjBqWdnePwn+mg4KdkkFCzUu/qC1pREoiURKIlESiJRFS9r9mGfCuqfSpaSI8RJH4ltyvqvkxqyK7euvydgdx9s+CrmZfYQua7GY35ThHiTRlyzwanTMxcKeNlmSRSPcKjjXsAMIaJM21Y7hhzLCCDrWazG9Fd0j4F1mGmDMkgByzoLg8GAzC45lSwP2FFHtIBYc2n540pvK0gg0OtbdlmymMkkxMU193ehvx8BW553ryXE3hpx9/Gqk3KmpTaqUkrxEoiV6iV4iV6i5LtO/wAmx2DxW6OUnBT6E/SXeBjbQASArc7u9rVD243R6sRwz8PJQcNK6iqFWoG1NqLDlWxeV793Entvbfv0VRfVjYDiamyMuqcgMzoXu9UOGxEuIc3yzkH2VJXCQkHcXtmxLgjW1wCNy7zqkayJtO7v7x4ZNHjvUalx1+X1UyfacYuCz4phoUhAESncVZrhB5O58qppdF51GDW4/DyCi+RrK3jw+eqhbT28Y0u80WGQC1kysRytJLZB5BG865/+J2e9dhY6Z2ytPDHx4LM62VNGeAr45cqri8Z2rwszZI4sRjn6B5jfdfxEIt7n2VtrXSgj6VkF5xbZ26gAXc/epVNyeTOg34n28FLwex9qSLbD4LC4JeBlKk355YwQPVKt+zdHg3rTJJMf5iacsArBYCe+aq9g/Rw8q2x2Onl5pFaGPduIF7+elTFvihwssLWbaYrVHY2MXQdnuxeDwTZsPEVaxW5eR7A6mwdiBe3AVgkldI686ldwHktIY0GoC6Cq1JKIlESiJREoiURKIlEXy+S2z9ptc5YmZp11sO5mss6m5sAkgSXoqHnWw/eUIHfF3/W3u/1NqNposB+6mroK7qKGxliHvCaM8AWYt62kViejCqnP7rzuPD6U4grUBm3iPm9Vm2duR4VocXIcsEqmKY5SxQgNJGTludCJIyADrIvKrI4HyB0IxcDUbdB54HcF7eHeUY9sZ5v6ls/ESi+kkxXDRke8M92I/ZFWfYWM/jStGwdo+C862vdFVAx+1NoqLz4vZuCHu+KVx/mYAnXgKvjgsv4WPf4BVPkdWlQOOPKhVG+2lJGfbs8h93CYcnf1VXA9av6l1OxZwN5CgHAd558vZSIsYv1cdtxtL/1cn/dDUDG45xR86eqs61v5lIj2rMD4MbtTyk2dnB05iEH4GvOpZTGJnCT6rwyaneCkp2xnjPilhk6S4XF4Qn9sq6j4VH7Ax34SNzmu8KgqPXkaR5JtjtFhtpYLEYbPGk7KTEBKrqZEIePK67jnVdDY9KgLJLZpA+lRpwIw04H0qFaJQ7A4K02J2wjfZcWNk1JQKVHtPMDk7tQeLPu6G+6qZbG8Wkwt+DOu6iCgFSucwu1hIzu476SQXlEZHzi3No850gwSajMbGY3IBBIe+e7Ay9W60ZE6NtNLzqxuClccoF4AJd8+i14jb3fHusrYoiy/JsIrHDxgaZZCLK4sbHvDl0HgWuP19rl7VnZcb+eTM7QM+Vd6ymSaXCNtArHC9nNpYgDvXiwUelkS00oHLhHH6Zqp/wAOs96/O50rtuDeWfkvWdHCtZDVWeC/RngVYPMsmKkH18RI0h8sostvSunHbJIm3IQGD+UAeOa3NhY0UAXV4LBRwqEijSNRuVFCqPRRas73ueauJJ24qwADJSKivUoiURKIlESiJREoiURKIlESiLj/ANJmzS+HXEIuZ8Kxkt78TDLNH5FNf2RWiAdYHQ1peyOpwxaeeHFZ7THeZhmE7N7R/wCmjkLZvk5yMxv4oGAKyE7tF7tidfYcb72lUTmoFL+NNThUEc6gbwoQSXow7V5fPJQ+0fawbOlkhaF5WmbvMMqKWzltHSw1LCQF+veVos9lFpaH3qXRR3DLww4K15c3ACtVEi2TtXHgnFzfIYTuiisZGB95r2T7zU3T2Wz4QtvHWfnsqjHI/vH0HIepWptnbGwbZZP+qxAPstmxUxbfouoB04AWqbTbZ8R2Rr7o55qBEbczyy9laxbQx8gAweAigj+q2Ie2nPu4hdfImqzFZm4zSlx/lHqV4HVH3bPngqrae2MRGcsu0YhJxiwmHMz38iWt62rVFZonC82FxGt7ro9FQ5zge8K8/ooP9K4xlOT5Ux5zNHh+G/KmY/hvqmefo2A1mexuwEuPgs5tFO85aXj2gFzS4xYE4lpJCP8ANIyoPSsw6W6PkN2zQPkOxtBzKkyVzxQVPD9vNc/NCcZJ3Q2lDO4FyrYdZV04h2vbfvU+tRtnSjrJGJH2dzGnU8E8QFYZDELz2lSIOyfdwiHFYkLGs7TLGlwDnVVIGfUaLYb9GPPXA/8A8qoS6zQuLqUq7Ry+mhQkttW0DSpGzezxxU6Jhe8kgWTM4cFcIqAFSshBDzykAC9yb79N26C1STR9baow3Ds1dV5J0gUo0Z6BsV9mvymrm4fPmhfacFhI4kEcSLGi6BUAVR5AaVkLi41K6lKLfXiJREoiURKIlESiJREoiURKIlESiJREoixkjDAqwBBBBB3EHQg0BINQi+a9lWGFxE+z5dVRsi3+tBOfmvPKzZP22rXN/E6xv/udofraO0OIF7htWBn3cpYcipkXa8jJho8M+Kx0BaFhYKFKHIZnc37tXADdb24Vo+yNeTIXhjDjrz0U00yVzpC3sgVI+fPNa9rbKkZDNtjHiGHjh4WMUduCM/tyny38K9hnaw3LNHV35jnvpkOa9cy8PvDy9sVr2Xt6NFy7NwCxRX+llHchh7yoAXfTi1r86w9IW2CCv2qar/yt7R45ALDLaYojgMduJ8/XgtG0toWGbG4rMPdLdzFytkU3cb9GLVyoek7bazd6Ogp/NS8d944DgsjrXPOaMGHgoGz+0bYj5vZ+FmnA0uoWCAebtp6WvpWiToG1SG/0jaeAq4+g81NlhkcO0eAVzh+ye0Zge+xEWEXgsCmWW1txkewU7/ZWrILD0fZSDHHfOt3oMQt8NgjZmKlScH+ijAhg+IM+KkH1p5C17dBbTob1039JTEUbRo2LX1QrWqtMT2CwbNmRDDcAEQ2RWC6C62tfqBWWSYysDJQHAZVzFdooVVLZWSZrfguxWCjse5Dnm5L362Ph+6q2uu9wAbhjzz8UZZIm6K71fogAAAAAFgBoAOQqJxxK0rKiJREoiURKIlESiJREoiURKIlESiJREoiURKIvnf6U8B3TQY5bqFIw85Bt8zKbK9+BRyCPtVrhY6eF0De8O0z9Q0f6hgdiy2phLbwzCwXti7ZosHhwMScpxUzDLBHKFCEk2vK1lFgAbgDkbVdbAyzNtNof2KdkaTs5/MlW61AR38tZ+afmK5Pau1cJhpDNip2xWLHE2Zk3aRoDkhHmb9awdf0j0p93Zm9VFryJ45nhxKwX57R/DFG6zmfmxTNljam0Dmw0IwkB/tpxdmFvqqR4t+8C2ntVts/Q3RliFZh1r9uXIYcySroejmtNTjvXVbB/RbhYyJMWz4ybi0xJTpZCSCPtFq3TdJyPFyIXG6h8pyAXRZC1q7qKIKAqgADcALAeQG6uaTU1KuWdESiJREoiURKIlESiJREoiURKIlESiJREoiURKIlESiJREoihba2amJglgk9mVGQ8xmFrjqN48qnHIY3h40FeEVFF8fwnZna2JX5MR8mWMmOWZr2ltZe8it4nJVeNgdNQah9isjbS60O7QJq0flrmKZUr7UXOZYAJCXYjRsXb9kP0ZYPBWcr3841MsoBs3NF3Jrx1PWtc1skkwGA1BbwwBdtWRTSiJREoiURKIlESiJREoiURKIlESiJREoiURKIlESiJREoiURKIlESiJREoiURKIlESiJREoiURKIlESiJREoiURKIlESiJREoiURKIlESiJREoiURKIlESiJREoiURKIlESiJREoiURKIlESiJRE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2" name="21 Imagen" descr="http://mestreacasa.gva.es/c/document_library/get_file?folderId=500003506602&amp;name=DLFE-34236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0"/>
            <a:ext cx="857256" cy="66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http://1.bp.blogspot.com/-N9XcTWfPsIo/T3nwkbkH5jI/AAAAAAAABFA/7ea2i5JBqQ8/s1600/Logo_19.a_Feria_del_Libro_Infantil_y_Juvenil__Colo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656" y="3429000"/>
            <a:ext cx="781037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http://4.bp.blogspot.com/-rOF1QhYTZhw/Tc6E29pCv3I/AAAAAAAAAL4/qax1iNwu5H0/s1600/libros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1741" y="3429000"/>
            <a:ext cx="857256" cy="6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45</Words>
  <Application>Microsoft Macintosh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Invitación   Carrusel Literario      </vt:lpstr>
    </vt:vector>
  </TitlesOfParts>
  <Company>Univalle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¡Felices fiestas decembrinas!</dc:title>
  <dc:creator>Gloria Rincon Bonilla</dc:creator>
  <cp:lastModifiedBy>Colossus User</cp:lastModifiedBy>
  <cp:revision>72</cp:revision>
  <dcterms:created xsi:type="dcterms:W3CDTF">2013-12-10T20:27:47Z</dcterms:created>
  <dcterms:modified xsi:type="dcterms:W3CDTF">2014-07-20T15:36:36Z</dcterms:modified>
</cp:coreProperties>
</file>