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81706"/>
    <a:srgbClr val="D21305"/>
    <a:srgbClr val="CC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B3D0E-AB2A-4623-AF14-D7BF20B48DC7}" type="datetimeFigureOut">
              <a:rPr lang="es-AR" smtClean="0"/>
              <a:pPr/>
              <a:t>16/02/2014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29CD-6129-470A-A644-3959177B8C9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729CD-6129-470A-A644-3959177B8C9E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A892-6FF1-7B48-BEC4-95DEB4E9D26A}" type="datetimeFigureOut">
              <a:rPr lang="es-ES_tradnl" smtClean="0"/>
              <a:pPr/>
              <a:t>16/02/2014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F0F2-55A8-9545-846A-2619470A583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83719" y="484187"/>
            <a:ext cx="3733800" cy="2106613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  <a:latin typeface="Papyrus" pitchFamily="66" charset="0"/>
              </a:rPr>
              <a:t>Invitación</a:t>
            </a:r>
            <a:br>
              <a:rPr lang="es-ES_tradnl" b="1" dirty="0" smtClean="0">
                <a:solidFill>
                  <a:srgbClr val="FF0000"/>
                </a:solidFill>
                <a:latin typeface="Papyrus" pitchFamily="66" charset="0"/>
              </a:rPr>
            </a:br>
            <a:r>
              <a:rPr lang="es-ES_tradnl" b="1" dirty="0" smtClean="0">
                <a:solidFill>
                  <a:srgbClr val="FF0000"/>
                </a:solidFill>
                <a:latin typeface="Papyrus" pitchFamily="66" charset="0"/>
              </a:rPr>
              <a:t>Inauguración </a:t>
            </a:r>
            <a:r>
              <a:rPr lang="es-ES_tradnl" b="1" dirty="0" smtClean="0">
                <a:solidFill>
                  <a:srgbClr val="FF0000"/>
                </a:solidFill>
                <a:latin typeface="Papyrus" pitchFamily="66" charset="0"/>
              </a:rPr>
              <a:t/>
            </a:r>
            <a:br>
              <a:rPr lang="es-ES_tradnl" b="1" dirty="0" smtClean="0">
                <a:solidFill>
                  <a:srgbClr val="FF0000"/>
                </a:solidFill>
                <a:latin typeface="Papyrus" pitchFamily="66" charset="0"/>
              </a:rPr>
            </a:br>
            <a:r>
              <a:rPr lang="es-ES_tradnl" b="1" dirty="0" smtClean="0">
                <a:solidFill>
                  <a:srgbClr val="FF0000"/>
                </a:solidFill>
                <a:latin typeface="Papyrus" pitchFamily="66" charset="0"/>
              </a:rPr>
              <a:t>Plan Lector</a:t>
            </a:r>
            <a:endParaRPr lang="es-ES_tradnl" b="1" dirty="0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57818" y="2786058"/>
            <a:ext cx="3243258" cy="2095500"/>
          </a:xfrm>
        </p:spPr>
        <p:txBody>
          <a:bodyPr>
            <a:normAutofit/>
          </a:bodyPr>
          <a:lstStyle/>
          <a:p>
            <a:pPr algn="l"/>
            <a:r>
              <a:rPr lang="es-ES_tradnl" sz="21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Día: </a:t>
            </a:r>
            <a:r>
              <a:rPr lang="es-ES_tradnl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Viernes 21</a:t>
            </a:r>
            <a:endParaRPr lang="es-ES_tradnl" sz="1600" b="1" dirty="0" smtClean="0">
              <a:solidFill>
                <a:schemeClr val="accent5">
                  <a:lumMod val="75000"/>
                </a:schemeClr>
              </a:solidFill>
              <a:latin typeface="Papyrus" pitchFamily="66" charset="0"/>
            </a:endParaRPr>
          </a:p>
          <a:p>
            <a:pPr algn="l"/>
            <a:r>
              <a:rPr lang="es-ES_tradnl" sz="21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Mes: </a:t>
            </a:r>
            <a:r>
              <a:rPr lang="es-ES_tradnl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Febrero</a:t>
            </a:r>
          </a:p>
          <a:p>
            <a:pPr algn="l"/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Año: 2014</a:t>
            </a:r>
          </a:p>
          <a:p>
            <a:pPr algn="l"/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Hora: </a:t>
            </a:r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3:00pm</a:t>
            </a:r>
            <a:r>
              <a:rPr lang="es-ES_tradnl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. </a:t>
            </a:r>
          </a:p>
          <a:p>
            <a:pPr algn="l"/>
            <a:r>
              <a:rPr lang="es-ES_tradnl" sz="21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Lugar: </a:t>
            </a:r>
            <a:r>
              <a:rPr lang="es-ES_tradnl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Teatro </a:t>
            </a:r>
            <a:r>
              <a:rPr lang="es-ES_tradnl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I.E. FLHB.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29322" y="4500570"/>
            <a:ext cx="30003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>
                <a:solidFill>
                  <a:srgbClr val="FF0000"/>
                </a:solidFill>
                <a:latin typeface="Papyrus" pitchFamily="66" charset="0"/>
              </a:rPr>
              <a:t>                     </a:t>
            </a:r>
          </a:p>
          <a:p>
            <a:pPr lvl="0" algn="just"/>
            <a:endParaRPr lang="es-ES" b="1" dirty="0" smtClean="0">
              <a:solidFill>
                <a:srgbClr val="FF0000"/>
              </a:solidFill>
              <a:latin typeface="Papyrus" pitchFamily="66" charset="0"/>
            </a:endParaRPr>
          </a:p>
          <a:p>
            <a:pPr lvl="0" algn="just"/>
            <a:r>
              <a:rPr lang="es-ES" sz="1600" b="1" dirty="0" smtClean="0">
                <a:solidFill>
                  <a:srgbClr val="FF0000"/>
                </a:solidFill>
                <a:latin typeface="Papyrus" pitchFamily="66" charset="0"/>
              </a:rPr>
              <a:t>Leer en-seña</a:t>
            </a:r>
            <a:r>
              <a:rPr lang="es-ES" sz="1600" b="1" dirty="0" smtClean="0">
                <a:solidFill>
                  <a:srgbClr val="FF0000"/>
                </a:solidFill>
                <a:latin typeface="Papyrus" pitchFamily="66" charset="0"/>
              </a:rPr>
              <a:t>: 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promoción y animación   a la lectura y a la                          </a:t>
            </a:r>
          </a:p>
          <a:p>
            <a:pPr lvl="0" algn="just"/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escritura 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para el 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fortalecimiento 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de las competencias 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ciudadanas 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en la diversidad</a:t>
            </a:r>
            <a:r>
              <a:rPr lang="es-ES" sz="1600" b="1" dirty="0" smtClean="0"/>
              <a:t>.</a:t>
            </a:r>
            <a:endParaRPr lang="es-AR" sz="1600" b="1" dirty="0" smtClean="0"/>
          </a:p>
        </p:txBody>
      </p:sp>
      <p:sp>
        <p:nvSpPr>
          <p:cNvPr id="1030" name="AutoShape 6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2" name="AutoShape 8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4" name="AutoShape 10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6" name="AutoShape 12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8" name="AutoShape 14" descr="data:image/jpeg;base64,/9j/4AAQSkZJRgABAQAAAQABAAD/2wCEAAkGBxQTEhUUExQWFhUXGRkbFxgYGB4dGxwaHRwdGh0aHx4YISggHx8lHBwbJjEhJSkrLi4uHyAzODMsNygtLisBCgoKDg0OGxAQGzckICY0LC8sLDg0LCwyLTQsNyw0OCwvLDIsLCwsLCw0LCwsLCw0NCwvLDQsLCwsLCwsLCw0LP/AABEIALQAsAMBIgACEQEDEQH/xAAcAAACAgMBAQAAAAAAAAAAAAAFBgQHAAIDAQj/xABJEAACAQIEAwQECgcHAwQDAAABAhEDIQAEEjEFQVEGEyJhMnGBkQcUQlKhsbLB0fAjNGJyc5KTFRYzU1Th8SVDgmOio8IkNUT/xAAaAQACAwEBAAAAAAAAAAAAAAADBAECBQAG/8QAMBEAAgIBAwIEBQMEAwAAAAAAAQIAAxEEEiETMQUiQVFhcYGhwRQy8AYVkdEjQrH/2gAMAwEAAhEDEQA/ALxwI412my2VIWtVCsQTpALGB1CyR5TvfHTtLxBqGVq1UALIsidpmPvx8/5rMM7s7sWZjLMd2PX6reVsMUUdT5RXU6npcAZMuw9uMs5VKBNaoxhUA0zuSZaAAADjtle1lLxDMKcvpi9QjQ0/NceH2GDijafEWoMtcb0mDRO6xDD2j7sWjxpxo1LpNKqDqDQQQR59QcC1KdJsd4fRsdQvsfaNR7U5P/UU/wCbHjdqsmP/AOmn/NijuM8JahUA9KlUvSIEWEakI/Z39WIAMEHbDNWmWxcgxK7VvU5UifQX958p/qKf82NT2qyfLMITyCmWPqAufZj5+AYsEpqzu9lVdzG59QkEnFgdleE/FWIs+YcXfkABMKOkn2+zAdRWlXGcmM6V7L+cYEcqXbWn6T0a9OlMd46QB5sJ1Kv7REYIHtTk/wDUUv5sVV2t4k2aqfFaR/RU/wDHfkzW8FuXX14lUO61KGKBjOlSLkLG19vxxaujKbm4grdVsfaozLIXtbky2nv0nfn+GO47Q5b/ADl+nFfZbKLKkR+1AnYerB3hvD6JuwDdCfu/HyxS6sIuVnU6h3baRGVeP5c/90e4/eMeDtBlz/3Bb9lvwwIzPBqZEhQD+eX+2Fur2apSSDUUm501W+448/qvFLNM2LF+vJmqtKt2MfDx/L/5nuVj9QxzftLlR6VULsJYMBJMAXHXCAOBqCYr1gRv+knr1HkcQeLcKZEDiq9VaTI7I8MYQydJABmJwGvxwO4UY+/+pJ04Esz+8+W/zD/I/wCGPf7y5b/N/wDa34YQqFEMOvnP/OPVy45j2n6Of0X3OKHx1wcbR94b9Gue8ef71ZWY7y/7jfhjP71ZX/MP8jx9WEVaa+vGr3vG0/diD47YP+onfo195ZHCuLUswpak4aDDDZlPRlNx7cTsUsaj0ay16B01VBmfRdQPQYDl06TNudvcJzRq0KVUiDUpo5HTUoMfTja0erXUJuHf1i19BqPPr2grt7+oZj937xij8jkqlZqi0wCVVW0zDEXB0g2JBH04vDt8P/wMx+6PrGKS4Nn6dLMLUqI57tGKBB6TmB6UwABvO/sxpq1i0Mav3eky71VrlDdsTzi3C2o91rdQ9QMe5jZYFyTzkxHLzxN4H2gbKkhgauWYjUsmaVo1Uxe0brbEvtVxlqgWmFpaXpqzmNTKzDZDsCOuF6mvn0G3sxGhW7UabOpHJgrXWi4Gk9pYfFqFJ6YQnXQqiaTi+gtZXWOhnpscIByzd4aR8Tq3d2+U06RH7xI9+HX4PErBGmO4maancNfUVPJT06zg4ey1JqwraW16tRGrwk7beuDilVppZlj+pQapUbHPrBHBuAHLArrHeWatUNlTmFW+wHObxOAuczRzD6MvUZaNNvHVBg1mJNgVghR4tiZnyvL7WZetUrCnmSe6J1UwtkcBrhhuSsgRtseeO1KmFEBQAJjb32waigueq/MX1Or2joVjAgutlKtN0FNgaTOvhpoNak7el6Ysbi9sdOMcO7opUp1Q9VCabHQp8VQgrrctFMCIHhaxiOvfP8PWq6szMNAIUBiu8SbXvt6sc6vAaRQoB3cgiaZgwTJBPyhPWeWF7tHc94sV8AekFXeiJtK8+8lcOydRDUNWsajMTA0hQvKLb+4erBzKLXmEvtf6RzHn9GIUyIA9GIkkny92CPCuJX0EDz/Pvw1chKYEDVgvkzWqucgDv0XyFFjb194PqxGfh+YYy+anrppAfaZhhgFRPlC3rxrUenGrl7h7zjxviOl1pJO4FfiBNzTvViLv9gg+nWrN5ago5baAMdRw2lTt42PRnqP7LmPZj3iXGqaeESGOygS7epRePPHCnkKle9QvSp/5QMOepeop5/NF/PGLtsxl2wP52946QIJyPEaaVTl0YMVlkYHUYn/CPVl69Itg+lXUswJvPmefvMe84j8ZoUEoFWApolwafhKHkV03DX9vngTkKtemq/GU0q0RUJHM+Fag2Vjbym2DkC4dRPv6/L/UujHGGh4jnaPP89MYD0g2sRbyifzzxHo1pHTnJNsbNWMH3Wwse/MJtME8RaNxuDt+fPFq9l/1PK/wKX2FxU2cvq9R+rFs9l/1LK/wKX2Fx6fwX9jfT8xfxAY2fWQu33/6/Mfu/eMUMx5nF89vh/0/Mfu//YYoZyAJJAA3Jx6vRYCkmeZ14JYATRKOmYWJMm3PmfXjaqCEJiLG8dMNPBeyqsgq1TqJAKrcKqm/Iglo62xma4Jlbg0Bp2trS3sJHIfRir65OVAhavDLDhiY1cIpGn3SURT7q4eZkJA0aY53OGRYO9+kfd7sKfZHiIcdyI1Ulje7KPRYA3iPXthpNUIjOxAVRJJNgBufVtjNM1RxE74QnL09TUyrUqqLSqFge81/4gAGyjSLneD0wNydM90NRGw525c8RuOdoUz1YGQKNIto1NDMWjU5FosBFrCeuJ2WqKw/Rwd58QPv+nGnp/JXgzD1LbrcjtB9WsKVVlqVyi1F7wFtLCkRbSyturC6wQbHfl4/ERQrhKtU1daIU7tBoGqZZlWWAPh03M3nE34rSDs606YcydWkapO4nbG3CMv3NJV1ltMjUbSNgIA5AfmMB6Vot3bvL7S4sr2YxzJopEjwjUBzj/nHtPMBTMF+l/8Aa5Nvdjk6k8iJwWymQUeKqZP0e7/nBrDhYJBk8TSlWq1D4FCA8/SJ+oYm5zJnSF71wY8UBZPqPyfYJwTXwiBaecb45d1JmDPPyx5vxMuy7U7zX09WzljBGT4ZTpSVB1HdmOpj62MmPLG2frhELFgoAux+SBub4I1qQWL3PL/fAXL5RM03xhmDUEtSQAwzqbux5gEeEC25PLHnf0Ds56h4HJ+n87R4OB2kTh2Seqy1swCsGaVI/J6M8bvHL5N+uDOYjQQwDA2ggEGbbGxxmBvaCs+gJT9JzpBPKbah10iThAM19oxwB2+EKpg3gnDA5qOjFKPo0gplZ+U41A2mAIsYOMznC8yrQtWk4MelTZfZ4WvadgNsMGToLTRaaCFUAD1DEavUArU1ECWvy+S+DjVlnPYj04Hp8ZZWI7GLz8OzHiDNRBgzCOT05sMWz2W/Usr/AAKP2FwmZtLxy/PKOc/X1w59lv1LK/wKP2Fx6DwK42K5I9vzA60k7cyH2+P/AE/MfufeMUx2fyhqV1JjTT8RBFjNlEGxvPqti5+3x/6fmP3PvGKc7M1lSuQxAFRNI5eIGQJ6wTj1CE9FsTIIX9Sm/tH/AIZUDkrFwN/KBiPW4bJ9AeXhE3vzxK4aFpEljDHl6+vQ7/Tg0rqRINiLSOX/ABhHiapsAJxAObSmopJVUFnLBTsywL6XF1IHQjHBez+Xy1Go9WpWqrFxXrO68z6JMSZjbHTtNm8uAA+Zp0aqHWjEg6WA+Us+iQb8+mAPG+0FDN5Tuu/orXDAhNfhcq3ySwEgi4JiMSCMgRV2OC2IK7P5TRTTUxDQJkBh6usfhibmc7Sov3YnWd1VSxHK4Ex5eo4g8MzylNTsABAFp1FpgAbkmDbEjsbHdVHZvGWAeR4td5nnzFsO6vUrQBt5mbodIdQx38Yk/h+ep1QRTILLYqQQ4M8wb4mMLRaPzz92IPHqSMEqUxGYTZl3PQHEHOZ3MFtSsoXkpWZsN3a+3KMLL4rVjkxqzwq3d5Iw5RkBk8hIHK215xIpZsggmCZMSbgfm+F6lxtbd+oQ7lgSR+71npjqOJ0FA1VDTk+m6Mo5Rcx+Y9jK6iqxdwMUfT21HaRGylnTBuJJ5nYcxic2bVQDNuvPrOFnLKS3h8QAuBcX/H89ccOLcadqgp0SqhZDVI1EmwKIp6GxY88Iap0Qbozpurado7w/ncrSraFZ2gGWUGNY+aeZXqLee+O+ZAGnZV2AAgeoAW92EgcXr0CWqsaqCCysoV4vdCliYB8PlifxLtSgP6Gma6QCKnehEPqsTHnGMjUKl2nwp4z8v8zRWm5X2kZMYHsNRMAbnp54WxxKilZq9SqpBEU1TxaEA8TtpmJJiegwvZ3MNXaax7wzIp6opr5qsXI6nEHN0QKTwpI8JYIQpaDtJn1R9eM6rRVr5MnJ7zR/RWhCzcS0kYMARsQCD9+B1UH4xlwP/Vb2Kqqftj6cSeB5R0oqrMXYLcmfWBczYW9mNCIrU7fIq39tMfdjKFQQsRyMN+YqpnYpqtOx+rbDh2W/Usr/AAKP2Fwohdxzv9I/NsN3Zf8AUsr/AAKX2Fxv/wBOfss+Y/MHqzyJD7ek/EK8Eg6RBHLxC+KCpFzqDeFlIGreTcg/ji+/hCcDh2ZJ2CSfYRipOGdi6zw7VaVJXvEF3077DwqYIsTj1dVioPN2mTfS9jDYOYa/t6lUpCu7qO7AV0Nv0hvAFyfLqPViDX43mHBRB3FOd1jvD57Qs9N8eU+yipUDrXpVbaR3g0GQx1BCsieVwfZiUcs7O1FPBUVSW7xZCptrUCzauUEDeYxl6gvu21dveaOmVcbrO/tBNHhKbaQZnUWuWmLtNz68d3yUjSFtewWRy5YMf2NWWkalKr3oUEvTqqFM7+ApzMGxnEbI5QZpTVBqLQCrYAguxmVLGCEW0kC/I4QOnvLYP+ZorqEHGPpAVPh1OnVUKpDhCYvADEhSsmxgH34N5QDTMRMS3M6bSetueIWa4WKVdioKqyUt2Zr+MH0jYWFhtgnw0RMcjbrhfUkhipOcQtQAr3YxO+nSB1PX6cR2BjYQem9/z542yuWZAQ1RqpktLiInYALyH34yo0C/Q+/bAmAB4kAk95w/stCylgTDaom0i4BttOCXECndO1VA2oEKCAbmRfoOuIqVtKknZRPSBHL8PrwO4x3b1sutQa6YqDWhsG1+ESN/CSDHrwfTMS+0mDtICEyb2SzppZOlUfU41aaCAeJ7kU1BPXqeVzgLw6pB7s6S6EkOl0Ygy0H5ysYb14ae0OQNelTSm3dMj6rAxp0MoXwkERPXAzO8KKU6b6qjtStCqAKaEX0U0kwTBaSTAxoamprEI9JmaO9K3z7mQ9IC6QIF7SYMknn5k4G1nd2gTFhPL17YZMkKBXV31MzaSwEHpBM79cR2el3gWiveanC6ljQGM2LHpBnSGxiUrYzYVcmb41tKcwPVpaFkAsSYAG5c+ioA6/jhw7G9lnWoKuaVQYlKQuFNvE94J6DliTwTg602Wq797VGxCwiTyRTebekbnDAzx+fwxtUaZaxubvMzVeIG44XtMfLAauvXl6rfn1YGVKcVB07sAesu0/QFwWGYBJ6X91rYg5lI9mMPWUqtTFIBX5kbMPEe36sNfZb9Syv8Cj9hcJ2crBSJ2Ia/qw49l/1LK/wKX2Fw3/TgISzPw/MjUnJEW/hXzFelQo1aSlqdKrrrAX8IRgsjmusr7YxUfCuI1hlWSiz1sxWYu5UGKZcc2MAtM8+fli9e3v6hmP3fvGKYpEZdldidFRQTN5mzEHqrXI5hvLHoL1xWXEXqb/l2n2mlFKqV8rUrxTp0UOkhtQ7yJMkixMk7X64a6eep1qAzdOC9BWbYjvKU+OnflzG94viJTy2XzCZkMUqItM6TuAwTVqsd9z7Mc+xVHNvUQ1jTFMqP0YEmIFpmOZthdWbaCe8OcbyBHnI5hSlJqCqaTyS0xCxvtLGTEcox7QyxpowBCjcknYAy2/7IP04C8D4U9MBqBZEYtK8mIZgLGQtouLnngN2z7Q0sulaicw9aq+kdzAZFIIlSVAKhhY3MYIe0HuycmC+L8baq/fH9XJKqum6oDK1Cd95Jnkw6YNZGnMsCGETqG0evniuM12oYEtQprSFidbEljyIPkB9Ixz4d2qejrYU1AqG+jw33kFdQB9Y64zrNI9nmPE0E1Cou0S0yLTfALiNcd6EJAYzAmPo6eeIHBO1q+MMzuo8SsYWqnUMoID+tb+WOqcPFWsK9NHYkWrZiyoJPoU1Gt/bHKJnAxo8HzSp1ipDGoKlxyMyOXv6ziFwzKtXrltkovqYzINUg6Uj9mST+8MSjw+AGq5h2UEkgKqJ1llEtEefuwSyVSp4EoIKGWWFC/LfnMf8AbmecnbEhV0o32fQQT6kagba/qZrxZ6lMKtOlUqeIzpOkAcvEbdBgac7UWO9ytURA8DK9uhkqY9Xnhh4blULtDM2mxBdjM/OBMT/tjtnc7Ro6Q27bR+OBf3G39wGP/YIaSr9vcwNVph0eouXZq8FAlWmqkahZ5iNPnJO9rYG5fNImZyqVU+LpRpsFYkMjNpCp41sDGokFRvacNeWrqI1eG9hyHn7b4j8UpI0qyqykbEWn2+3pih8VcebAx2ll0q/tkzLEqVVhEkmLbesTzx3zGa53/D34W8uWpV0BI+K1NKIN+6q8gDvpfaTzgc8G81aZMD7uf0YdbUhqg49YjZW1TY9JIo1YJtP/ADjfNud999v/AA2wMy2eMAxvPrsOmPKuf8JJ5e/lPr2xmNcpQgiQGwO858Z38gB79/Pph97L/qeV/gUvsLitM1mw6uQTzn3W5+WLL7MfqeW/gUvsLhzwMcP9PzDFt3MgfCBV05Cv5gD3sMVBla4eh3bQYJBBFirX+gjFv/CDT1cPr+Sg+5higqIKmee4n78ek6HXoZOx94q2p6GoVj27QrmKjUVqDLMNWYU0tLXMkHxKeUAtPkecYbfg94dWXvK+ZqzPyAB3axMkR0Ee7Fa5enmXqd6tanTECGUz4Y1HlbcT6x0ww8e4jVp8JCNVZjVqaIcDVG5No3sefTGdWjKNrHJmhYwbLKJ0z3a+rWoLQyz6KYBFSsQAzsWYhUg+HwkknlPLCd8SKL3hYKrDwKEnWAbkD5o3Jtjai8UiRptp8MzqaYVQOd7wMScuWJeoz+iwdyNw3yVU/KYmwOwNxiWJnIqyDQrtrApuCwaQsAyYbVGoRq2t1jpjvxKiyhWBDBkJtA1Cf2fEGB5G/TB7svw4FH71VeVVTJ8NwDp6eEAG3zvXjzJ8HWoa6ELNJkKBphgxqTPPSyqoJEnY4jqDd8oQbgOfWKmdQnSQuloYnw+GPnqfPnA9Q3w5diu0h0HLVF/SLJW8ahsRPkAI63OBXGOHmAaRYUy4BVjLU64EEa97gAhtmEYXQ0sCygFbXGxBMkgzba3ni1ih1xFXXI+MuGuzNq7oinUCgoXEjVM895Nvbjxab5eiqKe8quyqpc3LtztyA1MR5YUuBMtXLsk+FhoIn0Z3IPQm8chixBTgdSCQLcogjy/388ZVtfUO1j2MLoT5WA7yC6IlJctSbxOC1ZyfGU+U828THwjpM8sC6NL4xmfCo7iiVBPIlRamD0FpI6DDDWNoMEGQfOccUEAAWAsPUBAGIavnMdRMZxIfGnLZnKJqgHvD6ypWFjyDYK18yrVKtM27sJfycfVI3xyzNBXVQyhgGDDyK3BHS+FntDVaky1aY1NBQrMTMMgP/kN8Bu06vhRwZKgkfKSe01AAU2Klg2qmwUwWV+Qm2sMFIv1xIzfGVdAF7yQFU94rK0gc5FzzJH04F9u+KZd6TpSq06hmCA3nAIMXvgdmmKzABNlEi3SSNzaTHQYqlTrSEYc5mdrSSVC8kxgqZ9VuWIUCNVonc7xgFX4vSJvU8M2bSSs7elt0xxzOVhi58btA1sPsiYA9WJC0Cg1NczvzE+fuxwqrTvyYwnhDOPO2JOpPIa+62IMiY8p/JxcXZf8AU8r/AAKX2Fx890gVLPR0q2khwwADgXHomx8x1x9B9l2ByeW0mR3NL7AxqeHVqgbHriAs0z0HDfSQ+3zRw/Mfu/eMfO3FULKKYIXXOpjsFHPH0N8ITxw+v+6B6ri+PnriGVV69FKo0qUZvECsgwRFrzGNtLNlLRCyvfevwkbgPBqFUwNdYq1wAQp9oG3rwx/CDT+L5XKUwAi63YCZaBynnGqfXghwDK1qa6UybKBZCzgahyNuXnjPhO4Z8aNBKIL5lFYPSRp0KYYEzG7Tc79MZ4JJ5mg/C8RO7K5UViYBhUmoQPkmbDoxiARtfDTQ4CSlIECnrcOYM6ABYKIvYx7J54A9jnGXpuajBe8ZQk2kL6RHqLARhmrk1HpvqMpqBUcw1tJ6ezC9z4bB7RmqslMiTqGXVFChYHMTJMyTJPP19cZWpqYY3KyFPzQYn2bW8sb18+kmWFgDBIm8+vzxyr1/CCp1KZhhN+X4/nZQE5yYXv5TNClNlYMQQ/haL+jsCd7HYevFX8RVkLSfEs3BG5j8MPtNkoqx1aVlmMnmTJHnhG4tkaofvXQgMxJU+Xig+xh7/LD1D5JzF7kxg+sZuyGXHcre1R5Kz6INrHedvbh6y+bfvmBBaiyLpMgFHBaZHMMPsjFV9m69RWaiAIYMwk+iy877QcWPwPii1gO7INgWGq6kyYO/QifLzwtarLYSeZXQICXB78Q49USb3xpQeQT+fPAzjdKisNVrPR1DSStgwvaSCB6wZtiTwurTFJBQUvT1RqUnSvViW39kyemA7CcNHww7Ym7P3bVTqJ1sGAJ9E6ApUdB4ZjzOA2cTWQSQFDKzCN9NwJ5XwWztIzbzwu53OFpSkQdQYM/JRsQOpNx+Yxyo1tgCxmtUCYxmde0iKwoJALKdagDZAt9uU6bbWxCdm1peJY2m8Bd49oGOf9mDUJeo1apKq2qHaADpA2IgbG2JfBsiygVKsGoVgAbAdB5k3J54NfT0VGWzxM9tG51a2H09PabV6wUiYJiwnfrfEbjFaNV7FVIHtYT7vqx7V4aXr94SdIWFXlffEXj1Au1QLuEp+y7n7p9mABUGOfnNDe3t6wBRqnVZo5zG+4t+efPH0P8ABjmA/DqJBmNan1hjj53pU2sNN5HIeWPoL4KMuU4bSkQS1RvYXMfRjR0/DHEz9ZnaMyb8IjAcOzJYSAk7TzHLFc8H4N8ay1GhXpgotMLvdReGDcj+GH34T6rrw+ppEgtTDzsE1DUT7ML/AGWz2khArHvWbxCCqgDVJI2HLB7G5AilHBLfDErHOZavTqytasXp1aqTrIY01IVBqFhIvpA6m2LE4B2T7lu91lqlV+8quxE3vFrDe/LEnieWyyZhnZlUKNdQjYMTMnp4cS+J1kqUadcOygFKi7rq38Jm4kHpjuy8yRxyO8R+I8JQM1Bp1qrKhPzHadQHytxccw2IuVoPSKq7d4pjSxIBmQNBjmeRwu8QzQqZloqPUWmGKFtlJIMrB9874Jf23VKMpSl4hE6ip5mYjkbyMJWAZ7x7T6exk3KMw1maLuRKUqsExr8JUWts887jT6unRaRIbUwbaIWNI2j0iT7YgRthcyHaKsFIdVqwYBnQfDMkgbzIxyzeffMHS8JTAgojGDIN2O8DTt588DZD2PaFr01rHIXvCNaitd7w1KmG1Enws55T+zBPnIxE4jXWooVQpUA+IEHVIAjoAOt58oxBqgsAGLMAIALEgRsAJi046sY5Rv8An6r4qXAwFmhR4aw81sHcH4KTVkGFpmCQD4+o9XXfDXUpXDKSKijwMu425jdbeiRGIXBkK0VE73j1mcSqtJ32qabbBQZPtI/Jxtqo28iTVpkrrIAznvDH9vVEADUxUt4jT8B23CNbltqx0/vTTKeEOzxZNMH2k+EDzwBfJ1dxXB9dIfcfpxhy1df+4hg3XQQD6zJ+rCz6OtjF204z5QftJ+dzdWvCse6URqWmxJPrqQCB5Ae3HmXhbRAEAAbWmP8Ab24A5uhU0RXFQzITu39Ek2hYBPLrzxOy9ClCirTalUIHhcPBMxYgxvywSspX5QMSyWKuVAx85z47kBUKVCHOj0lUgMVmQVJBgiNufI4n0eLoz6by03YFYi/y+e1pM42o5ZUJKT7XYj3G2ONfSwKuqsvMPePaYxXUaRbefaXagkl14PrJ54nRVSTUHOAfSNtgovgTVJdnYAjwUSb3DHvQJ6HbELg2VVe8ZFWO8aGGxAvzkQPXjtnSFAYuykTp7sXIYiQLGRb2R54xzWqsax3gcvjefT+d5ld4KkQzGwBPPeZ6DmcPvwW8VzAzS5epWepT+LyobSApBG2kbeLmZxXGWq82VwGEd5UYE+SjoPycPfwW1Qc/TgR+gq+zxrhvTKVfbE9Yd9e4iWpx3JLWoPScBkdSHU2BBBtNyLxcAnyxRHD+Mnh+cbK96EpqwljTMaIBAjfUBubTvj6Az2aSlTepUIVEBZieQF8fNWWerm83mM3SWmSWNUrWQ+BAx0+KIB0xMeeHnxMtWwY98XyNTOPTrUlytRFJIqgsVYR4VZALspM3I9XPEHtjxSktLuK9RquYg+iQvj5FhJCLOwk2wW4n2YUZQ11p1Er92HcUSyFnMOwbSb/LF8LPEOF0qxC5Cai2PdJSBBffVVqP6IHM3NjG2FyMw28DtE/KoCoYwdQFwIFuQ36/SMSgIAABJkKqjcubBd9yTGG2t2CzHhZKqEtJfXTKQxMkKEN16bWtgn2d7H06B11VerVGxKjQnXQs38z5YE1BZsk8TZ/ulVVAWsebH8MWB2dKpqD1ARGowNIYzLC0kauXmMDc3kDRqFWcP4VIYLEgg8pP19bYtPN8PUgDUZ5Bgb+0ezEHO9kkzChlrd24kSFRgRYwwmYHKCDc4h6iQeYjpPEXqdepkj5/iVsCSLf7YncN4O+ZbQCFW4epuP3RG56nlbDLnOxeg6qlU1R8xF7pYAsGMsTz2gX2ww8G4LGh1hdJHggAQbiANoHrnAqkQOAeTH9b4qWqxTx7+/8AiINFWQmi4ipS8LAX2sG9REH24kIw3vOCXaPh9KvxMq6sWanTVGVipQnXLELep8mxgRMm+JNb4Piqk/G6zQPmJz/8Tv8AdjY6oHEDR4quzDg5gZ3jb8/8YynUJvc+YwZo9hiWAbMVtO+yC/7wW3utghQ7E0Ld5T7y29SozXm4PIWjYYjqqYR/Fa/RYpfH6KZiiKr01CB2u1g0BVm1rk4J1eJZWrSZTVpPSYEFe8Ee4x+Yw95DhdGkhWlSSmOYVQPbbADN8Lp1HJekpI2LIu23QmcKainqMHBOZl3eINuyRwYmZh66prqUKy+EObKQRAmSDbcb4i5/hzEhaq6yOnoj9nfcdTO2LEzGQpuCrp4HWCukQV9kG3X8lfrdmqzQTmFZRYHuJqafRuxcAnTzjpir2W2DHb8wi+JbuLTxA6eBCVUFUuVXaTYDpJJF8Cs8jB/FAIkG9tRiQsbAbHrh1rdlmYag5q16bK9NasCmQDdYpgKpInxkMZwHyvZ7MVandspog+k7aKkAWiFI8XnsIJwAUMMEc57mEr1qMDnjHpFfMZhFQBoBvpkb+3Dx8DtbVnxa/dVvtrywq5nhQo1Xp1AhqJ4XbmSbhr7AiCBaDbDX8D+XjiGrrl2+0MGrAWzb6yl7F693pLD7b9oaVHRl6pCpX1K9RrIqx6M/OblyEHylayec4dlhpXMIwtFM1TUAH7CksB7Bgb8J+ZC58S62pwA0NAt6KkgAk7k9BhY+NaJY1tRO8VKVEezRqb2k4YetWOd30mV1SDjEskdqKTehRzLLyYU4B/mIPtjpj1e0dM2ahmVgT/hah5+ixxWb8TpXJSix6nN1HNt5gY40eJZckeLLoTazVT5fOE8rYnoJ7zuq8tM8ayltQqJaxelVUDafk25c8b087kmhUzNLyXvI9l4jFaHN0hEV6CdY70e86xPq9eI9XP0PR+M0ByN6kf8AuLXueWKnTqfX7ywuyZcPxCYKsYHMNb23I64xKcG0AnyEz64xTWUzaqSKeZRLx+iqcr7gKh+v2YnJ2qzNAErnwyi5FVNQj2Fre7AnrA4DS/UEtgnqMbUzuOUWxVdH4WaqWqpl6nmpKn2b/VgzlfhVyrQpo1dRIAWmUeSZ2Mg+8YhEYMCZYsMToFccVqsGtpoqZmLhjpj5THkuwEk8sOtdQw5gAb6iBHMW9WKn4p2gq0s1WqrR7s1QAtar4mprEOqqDpB5yLmw9XBaZrXd3cfOFAyxHOaz3+j6Ri7gMchgBBq20Ylm5niWWp2evSUjkao/H8xji/H8nP8AjUWPKLn2QN8V/Sy3d8qx6DVSpgfyt5Y6/Gwp9H/yOeA+qcVxT23yOo3oI+J2gygt8YpC8wSRJ5nbHehxug58GYosfJ1+/FcjiekyLGdxxH8V9eNa/EA4hmUA/OzdJz/8lIxB88ca6j2f7yRZ8JZucruoBpoahYwNNwOcm8C0xJAnngNTz2bXSGoOxJ8TaAAADGkdepPunfCKtOnIBCCeaV6H0+Ee7HZMyU9DMuh6q9Mjn82sv3YGdgOOp95O4H0jnl+MZgVCa2XKK0KBuRJmWYDpyE3tg5lXO8Te0iLchH44rROMVRMZtz0l4+kVicbr2gcXNfpf4y+/snA3o3/ts+8uDgdo6dquzy5pC6gJXVSEeLHoH21DzO2F74HqJXPsGYFlpVEI5gq6j3dMKnGOPo8d4Q8Az3leqwOx+aBODfwGFP7RraSsGk0QTtqEKJ6YbopKLktulesT5ccS8czw6jU/xKVN/wB5AfrGOCcCyw2y9ER/6a/hjMZg2xfaRO9Hh1JfRpU1neFA+oY3GTp/MT+UY9xmI2L7ScmY2UpndFPrUY1+I0/8tP5R+GMxmJ2j2kTcZdBsq+4Y37sdB7sZjMTgTp53K/NHuwL4n2Yylee9y1J55lBPvF8ZjMTOkPL9hOHoSRlKRJ+cNX2pxJXslkRtlKH9NfwxmMxGBOnVezeTG2Vof0k/DHUcDyw2y9H+mv4YzGY7AnTDwTLf6ej/AE1/DHo4Jlhtl6P9NfwxmMxG0e06eDgeW/09H+mv4Y1HAMr/AKaj/TX8MZjMdsX2nTb+w8t/p6P9NfwxsOD5cbUKX9Nfwx7jMdtHtOzMTg+XFxQpA+VNfwxIp5ZFMqig9QAPqxmMxO0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4" name="AutoShape 20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6" name="AutoShape 22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8" name="AutoShape 24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50" name="AutoShape 26" descr="data:image/jpeg;base64,/9j/4AAQSkZJRgABAQAAAQABAAD/2wCEAAkGBhQSERUUEhQVFRQWGBUYGBgYGBUYHRwdGRgXGBwYFxkYHCgfHBknGhgXHy8gJCcpLCwtGCAxNjAqNSYrLCkBCQoKDgwOGg8PGiwlHyQ2NSwtNjApLCkpLjAsLCwsLCwsLCwsLCwsLCksLCwsLCwsKSwpLCwsLCksLCksKSwsKf/AABEIAMkAoAMBIgACEQEDEQH/xAAcAAACAwEBAQEAAAAAAAAAAAAEBQIDBgEHAAj/xABFEAACAQIEAwYDBAcGAwkAAAABAhEAAwQSITEFQVEGEyJhcYEykaEHI0KxFDNSwdHh8BVygpKiskNi8RYkNGNzg7PC0v/EABsBAAEFAQEAAAAAAAAAAAAAAAUAAgMEBgEH/8QAMREAAgIBAwIDBgUFAQAAAAAAAQIAAxEEEiEFMRNBUSIyYXGBkaGxwdHwFBUjQvEz/9oADAMBAAIRAxEAPwD2ECu5akBXxFSSLEqcVUUogioEV3MaRKctU4k5VmJ94060XFVX0JECPOZ257UsxYgGItuFLEZAMushp1E7coJk71WyAiRBHUEEfMUTfvugjeSoBVQI1AjnpE6+XpUVtADTnqTzJ611SYnC+UBe3QuFu927IZCmXXUkaAlhtpAE6noAKZulC4nDBhB21BjmCCCPcEjSoNXp/wCor2SHHkZda4qpLbwqLcnorSRPQ6ExQuM7QoqgoQcwDQSAYOxg6wfSh2wKgcz1JJJPr1/raluORUhjAQSWAUyY10KkQdOeknWglvSGSstu7SN84wDGV7jF5iFtqq75s06DTWANaHwXGHztbvlSUE5gfTce/OOQE8meAy5lYCNBpuRI2nY1ZxTA2ixa4RlYLI0/DMSeg1PqfKgNakqd5kKIzKdzRS3GUUtrqGKx5gSQOpAoRe0wZkIQsHWdIkesn1ojivAsPKAASIPRiBI9TH/War4BwJEuAxvmk6a6gch5VCUrQ7eZSYMHCRhh+LPOVbRzEkCSMo2iWBnY9N9KuGOCXAt3KGYH8QO3l/CruL3f0eyzIIAjYE9ANNzWR4dhHvubl9FIYGAwnSSQIOo8wem9TOoA9MSzYxTjzmrxN/MJ5bDzovB/CZpc1jILYAga+3zple+EQQNp9Krp75Jjq+WJMcBqlNULcqxWr0fEJ5kjUTXZqLGlFIk1EtUWaqi9djSZ241UFq7cuVS7U4CMJnWNUvXDcrjvT8RhMpuCgcTZzAg86Md6GuNTtuRgyNjENlr9oaAxHwlh8ZJliehB5GdKDdLzoyXHYq8TLT0Jj/FPsafYhaDZaHp0jTBtxGZX2CL3LBwwZZAMG4YVBI1Hz2mTNPMDxNR3ZnMQJlY8pkTprSXHDQQFLSILECPOTsdPpXcARkaDLDw5gCASdfDrqNd6znXNMlVoNfH6SrqDsO5Zpe1fE1uWAFmSwMAsjaaDxKCQJ3jWKT8D4gi5wjSwguQGiSNgXJc7btE+VML9hWtFbkrEBY1MkbDnJpd+h3AFKMmgQZWEEAEyDl5tAliDVDm+nnvJ3sa1Oe8e4nHZgnSDr/XpQfEOO5V+7Oa7pAAnmPi6CD+VZriRcuSWVAUyQpbqTzESQd/p0M7O8PRrmUk5zG++RdNY5AR8qgSg53E8ystrs+AeZ6RbFQF18xUBNgRJYSOugI0qSmo9yZJDkTtAHy8x1616E0Ppjzn1u7kZldjJIgnbUDQchrOk1exoWwCxZnUgggCdtFGq+pnXernauATrY8pBjVLGptVZqQCRGVvVTVcRUSldjIJcNUu9EXbdDPbp4kZlTPVTGrGWoBKkkZlDGqXSiLtvlMTInWB6xJ9qK4vgrVoeBtSVlQywsiZj4spPXaaaXAOI4VkgmIb1mdxPrQZY2mW5lzi3mhBIktueeZ4223pxcShL1ifUag9D1FQ6vTJqKypGT5SEgHvG3Z3g924Q995y5iqid2ncnXRdB600u8BUkyFI05DlNZfg+PuWbvjuEqQT4tdoHiaAB9JzVpl7SJrptExrvy9awl4NBNVgwR9p1TWBsfgzN8Q4dlcSNP6maYfZ9ZlLlzweJm2nNvsxJj00oviLz4o31/lQGBwr2ZuWw7qMxyBwI+LMQCPEdVgHbXSq2lt9sqZX0wFdxxNkgqQNQU18Xr0IwvFnAuLm93itBZHZZAAkBiNQNj/EUwumBJ0A3rC52s8QuW1BFpmZ28WUjOEygaiVLDqI0ppi2vd0wuNNvxshE7EsEQkkzlAknbblUzV4YfGOxnmOsLxAXCcoMCIJ5zOw35c+oOlEk1m+zuICiGaCQhAIIkZR4pI1mfX6w87ymkYjDwZK05aMqNJ2kQPUkTHpvXLJlQdNem1Sw2MNsCVAUmWObUEneIiBz1qmwAfHAGYbAQNdfc+dRAnPMewXbxO3qEeKuxBpZxHHLZtvcf4VBPr0HuYHvU2QBkysck4EhxLiVqyAXaJ2EEk+g/fQicfskElivPxKw+sQfnWRsC5ibhuNqz6gbADkSdwvQDU+QppguzovuArOQs57skAmD4UG2+59poQeouX2oBiGF6YuwFycxsvHbbbZ4/aKmNfrFEAyAZzbQdOkT8gNqzOEU23e3ekOpPjEgxyLDmh5fLlRWA4gbV4W2+BzAPIMwlY/5XAI8mXzqTS68vZstA+Eh1XTxWm6s/OPck1XctVbduBQSSABqSaAwXFu+YhUYJEhjGusCF3g66+VF2tVSFJ5MEitiNwHAn122Og94/fUcHiFtW4ygEMBBIUEaEtPoCfarWuAkgEEjeDQPEcMLiZTHIgwDBBnY0P6hoE1lfxHaQugbgzQ2uJ27gzSYMRI5HTQfX3ovhl4FjrIlh8689x63FYGS+WAsmFBJA0Qfzmab8P44bT5SeQMn/mBIn5GsTfoX09g3d5W3tXYN09DFyuNcFA9/XBer0HbC2+V8TwWch1jvF2kCGH7D9Vqq7ffEJ3d3DrbUEa5gw8P7KgbeZ286+xvFrVqO8uIk7ZmApBjO1TXHZcNkKrE3C0jafCBuPOortRXUMu3aT01W2+ygjl+GKWBzv4SCNR8vh28qYd5WdwPGbrIGZbZklZzFdp8WsiDGwmhOPduLeFtMWg3gSotAgkkAGZGuSCNfauJq6rOxis0t9fvCa8PX2fSBXht77SMcc33gAcERkUZZ5oRqCOvnSK7xi9M99dH/uP7c6adQueBENM3mZ+h3uVi/tAx+lq1+0c7DqF0A92P0Nee8E7ZYjDGVuF1PxK7FwfnqPUGndjjX9oYy0zLl1tqVmRprIPQkk1FqNQDUcd5PpdKfGBPaaHgeCuXM2a24sJ+sYQGMwdeeWNSBsPIVurRWzYBtqAqgBVG2sBQPWRSHFnHJcQ4Vra2Qxa4CRLDQQRGwQQP50ZhXa5hAquttiSyRJC+Isin+6CP8tDECIAR594YO5iQRFvEuydzvwG+7JlkdXdh/wAyjPqpBIMAFSNeVIeI4Rw4sv4SZAcaAT4luD9mHCkjly51r+z3Z7E20C4jEC8gcXAYJYHKQwDHYEk8ifqaznbJzdxgsfCqAS3UsNR56RpTbwA29Yq23LtaUjib4y0ilSg8BueZnVV5ZdCflQ+OF1FzZZAEsc0DX8IAIkedWYHFKAxYAm3oq/4ipMDnoJidCKNvXzcUpcKgEajLt5lWgkDrVS6+2x95irpStdgEARbiRcRRmZFldwANcvL102M9aZYLFd4pJWCDBH1/fzobC4E20a3cbMBGU+TbREmZBHtWat4q4mIUjMrG7k8UgMNAJHWDV7p2rdH2E5Eqa3SpYu4d5q7yTzI8wY/KgcXYK6rGrDPOpOkZiTJMCdPPemd1apNuj2p0deoB3Dn1mYZAwwZrCxneh8djxattcZgAoJkwNYMD1O0c6p4hjSlm443VWInyHOvPbt2433992uBAGUMRoSToAIgbe1QarVLQMeZ7Qpo9G2oOfIQmwzXbga4Va4wzeIk+UDnsP5Uzs22Y5FVnPMW11WI+KOp01paniQ3PDmJHwjZREnz8IP8AGvQ8JwC2lqypJC5mu3DsWCIWJZhqNY25CsltbUW7fWam20adMARFas3YNu5hrmZAcgCk+GN8+qgxPOdBWS7W2P0i2ndgkJchswOZZ0gjVgAY015Vv7XbC3irWIt2zdPd5TIP3jW26FdQ0wJ38SzzrE2bzHEK12y6C6Bo4YElIRmhtTOje/KpRW1R3+kgrv8AGOxxwZzAdl7IsyUW4zA+JtAB1k7AeQmqbP2co+171CwQD0k6xHWtb2RW3a7+84m1YGZVHiBJbKGE6TMjy9qOw/ayzjk71FCXbbqhEg5lf2BMRO3nsaL1gMgJlKzIcgDgTzriXYNbYgO8mTMKQI18SjxR5iYpBewd3BXkJ8LAhlIMgweR84iPMda9P4r2lt4S2xfDm+bl1lckEZFVfCFYDQkS0g8/SlvaXhtvFYMuJhTmRiIJGmnqRK9JE9KeV9nmLPPA5m37M8VTEWwUaeo5g8wR60PZuH+0GsCwQndi532WFMkaZuZ3HtXklq5dskZGdLknVCRz289xXoPAOI3biqr4y+twj4fuQScmYQWt6TtPUVRNlaD2p3UagUkZ7maztH2ls4Gzmcgk/Ck6seUfxryexxC5iMSLlyS91l0SdB0T068jT/t5wUBV7rvLzswzM5zudjvoAB0GlJey2I7o94BL2iGyR4pKfDlIncfSl4q2Yx2jdLer5x3npHZ/s9Y/4yYdrqEeFdSkcmk+Jp55R7xNT7RYDMxD92bYg/q3XJMatdBKqdzJUctYNZ3s120OICW7iC3etPbCQdWzEC4rakSVOY6/lTXF8YxqcQZVsC7hW3jLr4AupO2x6+Y1FEMIBjEX+TORAuI8EOGZSHd7bBbZDZSAviiIAiCRr51iu0ozLbCGbkqbYG+nwk+ZkfI16vZwpNlUugTrpMwskKJO4A8M84rE47hiLi0toCEtZromD+JVyAgaakHU7VVXTjxRjzk1jgVFj5CFBTAzfFAmOsax71ELRBNfRWoEyWYXx3h/e2XRTBIkeq6gHyO1YXC2GvW0jKSCfCdvc9R6da9KZeY+dZfi3Z5++7ywqjMoVhOWDJ8RHP8AlQTqOla5Q6dxDfTNYtLFH7GJu4yW8pGYwssIAHiAn0HlvXrS4IXbCqW1g+IR+JSp3BEEE/OvMR2WxIzKDbYHeWPi9BBjr7VrezmLv4W0qXhnsgGLqnQQdQVJzQDIBgiByoIulvoPiFf4YU1OoqvAFbRtZ4ZhcNadFFm0WU5sxWdR+OTJ5c+QrL/aNkW3hcrF2BBDtJ8JWAzsBpmIG+8UVxjh2Ev42zjZuF7QgqqMUuZQ0BjsIJHXau4h++L96AS5IYGYgSAoB3UDYx51a02lF5zn78Qa1ppIbvFPDe6NgLc2Qa8hA118h59BTDg+FwwUPYCEGPEi5vkVBpPZ7O3A9xcMwZViLbS0zGgbkNedC3+xlwP4sDdMEaW3JQmJjKrCfSIq2Fav2WEvFlsG5TjPrNQty3clviVSQAwOUGN1BEE+etB462cQCgJCrBzciw2X00kx1ivv7FxRTM6Lh7KwMpPiadAqhAMuumvyohrmRYUa7KBJ1O2g15/SrVdW4EsOIP1N/hcL3iXhWAWybl+5IynKsw0HQErG55D0PWtcbdoBXZFLxvAJg+dJDwy7cu2sMPuwo7xmjXwwdmG+aPnTfE8Myr+tZiIzHTcaRoIA8qxt1NzMWUHz49B5QNd49jGwjmB9ouOZLJOQbge0jY/Os7w9UscRw9y54VuBkk7AsvgJ95E8ppli+A3cUMkKiyZZjrH5+1M/+x65g105mGUiZQCIIIVfHy6iiGh0lylXYY9ZJpKr94cjEZ8Yw6+Fi5tFc2UrAJmM0ALLaAagVDD3LuQd2Hyx8bCXb0EHL6sD6VwiykZ3UAc3aIjoCfyk0q4h29wwGQM1yNgqGPZmGtHSEXljNEpssG1F/CB8Dd7d7E38a4W4SERczHLaUnUZtTmJHLXoNBSXEnFXLz4mGs2xokwCwLTLW9TGg3g0XxLttauAZcOQVgiWCkNzKldVMdDSy92kuXPu8pZnGVZMkSR8ZG413qXSPQbcs3PlIOo6bWrpjtTC+Zj3BYzvEDRBkg9JUxpXcRiAilun58hVeDwPdWwsyRqT1J1J+ZpP2jvHKiCZZwfl/X0q/qLRVWzQNp6jbYE9Zt7WIALyGWWAAZSPwj4dIgkGpsanjuH5wodyEJBDoxCtH4XI1UnyOvUbVRhrmafEGXkwEA7zGsEba+Z6UJ6Xq2YeDYuCIxq2XhhIcQRjZuZSc2R8sbzlMRXlps5oMt13PPnXq7vG1Z/sh2et/pGJW8M7Yd4VT8JOdgGYDfQKQKd1IElSD6zR9EvSquwuufPtEK3MdY5YhR1KOR/qBEUVhe3N+2YuLbujmrrlP01r0huIuoGpHUkfzEelVHHW7jHvO6uA8mCn81/+1Dx4wAYK2Pof1k56jQ5w9Y+hxMfgPtEtqZOHNsnc2WiT1IJAPoZ9K0WA+0XDuYN7Kf8AzkKD/Ooy1O9w7CXGhsLZJ2EKyH5oCPrVWI+z7B3JVA9m4QSBmJGhAmGJkSROvOpU1L52559CCDG7tHZ5EfXMbPxzC31yXMjpoTBzLpsdNR6xQ1/gSAd7hnzBJbJnkbH4WmVMbAn5b15Ri8Dcwtwo2a26ncBlnzBG4PWqbvG8ScwW8RuDouoO6kxJB6GZp/8AVhgVfIli7orFd1bBvlN3gsZiHvnEA2kVti+diRJIkAjWDz1IAmN6Lx/a/Drrev8AeuNMqjMARyAWVHrLV5q3EMRczd7fZwZ8MADqZ0HOmHZTgv6ViLdtjlU6seZCiSB5wPrTBeAQic/OOp6R4dZe49uZoW7eX7jZcFYM7ZspZvYAaVH+x+J4j9axQH9t0t/6Qc30rdOF1CqEQDwqAB/iYCNT05Aa70MwgefKFUR9J+tNTx9Rk1jjtnOBKDa+qo4RB9eTMrhvsyWT3uJWeltGfXnJNPMF9n+DT4+9fzZgo1OmiQR6zTK1j3GnxDp/HWaIsXQ66wCNSNuUaQdoqK+u+gbiFx9T/wAkZ6pa/wDt9uJ5j2i7MXcIzZlPdzC3AJUg7TGx8jSrhgi/ac7d4Fn1H/SvSu1y99h0s51t5rmYFjCwgkiessNB0NYvimCtWbVsWma4Q8s+ykggwg6CNxVjQBDar44IzCPUNfZf04qe+Rnv2j9gayWNxWfFEj4UBj/bPzDVqsXiMqO3QH+vnWGFyQTr42AHoNNfeTVvqtnsCv1gfpFeWZ/Tib7D4S7bxD27TtaOUEoWMMWnXURMb6H61O3fLMyOqd4CQXVcuoicrBQGIBXkN6ZcSts1y9ct5M0hVzFhMASOfh1A03OulDYe3MO0SAw0BGpy5pEkTpGhoRoEey8qPd+fIgmt3pYgHj7/AJwcG4Q4UyRIysAGn0zSR6tVnDrZW82JzS2ItgOhyjK4K5gSzrqGU6RoDXOIY2ARlDZVLHMYCqJluvI6DWaXY3FPhrli1dukq6hyw1hnfxHUgFdQdufOrOsDq2xXzj9Ya0Ti7IRceuJtuGYxL1qHChgWUwQymDEq2x9tjI5ULjuy/wCK20+Vcfg+RSmaSuZix3MtqTr5r9KCtcTey0g5l5jWieibfWNp7cfaUbiu72hBrdkTDHKw9aaYTEyy+KGGzD66HqI08h0oq2bGJ2OV+ldPZyCCDtU1yJapV/4fnGIGU5WD9rbhu8NvkgaKCPmhnXbpXiinU+35Cvcb2HzYLEW208FwH2B//NeHfiPoP31nnJatCfT9ZsujH2GHx/SW8ifI/lWr+zH/AMXb/uv/ALDWVKeE+h/KtP8AZq//AHy0Oof/AGGoqfeEMa4Yob5T0W9eCmGMDbl0/OhHxBMhLbvESRAieRzHeKlirBLK/MQQDty3HSjMZh3s2nuZkJCkxqNh1De1GNPaVqUDtiYFaFsOfOAW0zWwfFnZo56HoQOQgzHlVWLwjK0B80iI2IJMD8zUcBj3vWwfDMnwjkNNwd+Zk13BkXL6wAIILeGJgaT8qhuuKVMzfSTPRglOMj5RJ2x4hF/D2SyqiobrZiQJctlmATOUf6qz3FmZ1Bg5BIBYtLSIBXMZgKCOnlV3ahrmI4pcW2pdlcKFUTpbAmfLQyTpXXsXL5+9yjIzAldQ0GAVH09qu9LpT3n7rwPtIesNbXVXTV5jLfeXcSxk4QNOrhB7tBP76Q2FDEKNh4VHXaTr7/WqOI8QZ7wtKcqqYSdQNYLkcyTNaLheDKmGuAkcsq+cwd6D9W1CtZkeUJdNoNVXPnzNFx7iq3gqW9AdISAwzaeHSB6kdK+w2I+7WegAgHUctDrJHWrMPwvu2zTJy5RIA5gk6dYX/LVXF4WCrRdkFcvxHlsAdOU8qt6XSvoq2tJG78PvMeqkZZzyYkuXT+kHvA0EgjQrmAlltgnqR+Z2pVx8szOzasG3iN9IHRZiB0ArXLjFAU3VAIiQAXhjttoOYnzpbxPhzXAwJEONDEQQZA38R9B+dZwatns3sMZ7zuk1xpurYnC5y38+E2vDuKLiLKXbRDkoouQQcpyrIYTI1H0oPG4RYlSuu6k/1p515v2f4tfwd4vbTMSMpVtiJ5wZ05GtYnby6BN3AEjqpIGm8ZlNHKLnQlq8HPJHOPwmnu01Nx/xOGHzGYWqOhzL9NaY4LiV1mEsdN/66Uit9vsORrZvKp10yaekZZ+YphwztPhSfiu6jUFWb6KzflVv+4uw5QZ+B/eV/wC2XocgH8/yj67Jw2JiYNu7HWSr6HofKvCz8XsP31su2Haq47dzauEWFUDSVzkjxM3PWdtt6xr/ABe37/50MY4UL58/jzNb03SvQhZ/OFr+rPofyp/9nLRjrA6h/wDYazYfwn0P5Vdw3iRsMtxGysoBBmOWv060yo4IJhXVr4tWwdyJ7FibsOwbWAAQQw8uY6g1FFzSIEDWCCfLasTi/tLxDqCllNAAXys0x8lGsmNat4ZiOJ44Zkvd2hUtp4IEwJyjc6xrV5FsX3B8jjn9piW6c1XtWOFz257zY3rWQSVyLsWlLf8AuI+U0ox/afD4a07WryPdEZEDBterZemp35Un4T2C/SMRdW/iLjpbCyQdS51IlpEAA+dJsd2WC3Ly29RbcoocnUBQSdCNZPQjSnvp7reWyceXGPyiU6as5dyfpIdn7H6RiLty7JJBJIkeJyeQ5QG0p9iODqohbzgbASunkPDMeVIsDxRbPhdAk9NCdN5iP+tNRi0uL8WWRzgx+/5UAvs1FdhwSIUsFV53YHwl+F7KWrZzRmbTU67eu1Bm0BfuKqwCF9nMkH3AGlF2uJALpJ/f/D1ruBdUU3HMnNmb8gqj0gD1qkGckliT5R52gcTQ56VXbZW8c05H8QIg7aFTpMaCBP4vKA1uJUTqK9B1mkXVVmtp586BhgxfhsTbxCMg8ENqrLq0HYjpptXBiYQm5YJuAELlBgx4SUnSdJiNiKHfh7273eWhImYkTynf+NG8Vx90lSZVTpAPmpEwIGgYbmsZd022ksAuVErbCFIx27RVh+FsyM5tfeMdJBTTeDvufLkKZcDsslrK+bMrNIIIIkyACd16HY+Vds4rNmyDxCdyBr0UmBPvV2CSEHnr89fOPnRLoAdrHcjiLTDucS/hKplu2XYKhH3ZOg3mFJ08LaR6UqwmBsPccXFUC8mYMVEK8cmI2MAjrlajMRxU2wtthaKDXM+YMod1UwQeR8XsOlA3uNBWuqhs3bOWZ8UMV8U5p+IMSJM/CAI1q/bovfQHAJyPgZq6hY4V19IpxHZ63dxNlACguKQwB5ysMOoMnXyrnajsGuGCFLrGTHiAgSVGvzp8FBv5ldB3LqodczKVKhpOs6sRMbRzortHgb7qGvKqCCFiWg5gxLDciE0jkPOii11FVVwPjxIl1eorJCuePjMVhux97KrXSq22MSCcx0J2jTbrX3EOAW1t2YEd5kDHn4o5n1raXVvZES5ayqjZSfEdVUqIJUCIjmdxSjE8EvulliqraUjxZiSVtkLmCxsdNzzpLTRUTsELaPqdjl/Hby44+cQ8XMWxG2XNHITr++vSOyeH7nADkYC+ygKPyPzrOXOxlx7YdrirbY/DlaSFDESSYExrpTG9jr36LcFrJktsAAVaSzEnKCDEjMPnXbHBHEb1HV13iqtP9R+0cdjLcYdmOrMxJPPYH8yazOJT7y6etx/zimvCuK3LWHuEW1a2qhy2cqRmHmpDaCeR8QpLhcRnXNGXOWaJmJMxPP1rtXvzPX/+QME4hgEuiHUHz5/OspxbBtZP3bDKMo8Q5mdSf8uum9bZkpHhcCcV+kRschT2Hh+ZU/5hVHqrVV1BiBnMtdKNjWEZOBEdjitxGCuSh+h1jQ9K23C+AopW7cLtBBWWJAJBgwdtecUBiMBaZVFwAPGiuQoPlOkHeCDT/s3wwJbYQcjaAM2Y+gO2Xy0rMK62EbeJoX4HMY3hrUGFX3QKFZq3omGPE+moXgGEMAQeRE1Nai613GY3MqTBpPwr8hRGWopUjXAoXsJzMXcTtDPbdrfeKp1WJHxK2u+hCkTB5Uv41ZLs102wFdiAgB8C5VCkgCd110/FWgmvi1MaoMSYQp6g9QUADj58j0gGAw4i42RbYuHRFGUKoUJoNN9TTbGcSa5bVHUaHVgfi0KiByJnWhK4TNO8McfCV3vZmZvWEcT4yz4cIV1WJafiAECBvJGpmp8aw6KPA2YkGcuUAyZIEctPh5StAsPeuKAB/GT7a1GaeY9dQcEHvGNy6i2hl1LIVByoDJjMQQJiM2vPMPOkl8obaqJZgM9wSdCNwfPcTqavy66VNWppoBj/AOsIJOIJj+8WyLGee+8baDckEmdwNNvIdamLAUADYCKn3YU+EAelTnSu1VeHkmNv1Hi4AGBFnFXhMq/E/hHpzPy0ozgmEVV03AAPyBH7vnSuzic9w3CCVgxH7IPLzYmPlTyxbNu3P/Ec7dWbZfQbegrGdU1B1V20e6OP3ml0FHgU5Pc94XbS2wIde8UEyY0E/hHUifbnR3CeHWlWbQUaEyAB7aVCyndLbtKZJ0LH5s/ufqalwDhoQXDrMsOUfTenUVgOBHWNlSTKGeqmSptUXrbiY8ys1w101IU4SORWpGuCpV2KQIrmWpmvqU7KmWuGrWqFKKVk1zLVhrg3rkUhlrkVa1RWlFIFKFx4JGRd2mT0UfE3sv5ijzQj/rG/9F/zqj1C1qtOzL3l3RVh71UzuAwIOURAWDHp8IP0J86bWSDcncWx/qI/cD9aqwvxP/f/AHircH8D/wB9/wA6wyDALTYN6SGHvZ7j3PwrCL7at9SB/hpvwfClVGZs7BSWI0BLnp0AH1pRg/1J/vXPzp1wT/ieq/8AxrRDpz7rSDKGq4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5" name="14 Imagen" descr="http://4.bp.blogspot.com/_oLYqylry7GQ/RunDTb6faXI/AAAAAAAAAKo/rZ7saAfrmk4/s400/libros%2Bvoladores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8312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881558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48</Words>
  <Application>Microsoft Macintosh PowerPoint</Application>
  <PresentationFormat>Presentación en pantalla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Invitación Inauguración  Plan Lector</vt:lpstr>
    </vt:vector>
  </TitlesOfParts>
  <Company>Univalle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¡Felices fiestas decembrinas!</dc:title>
  <dc:creator>Gloria Rincon Bonilla</dc:creator>
  <cp:lastModifiedBy>Colossus User</cp:lastModifiedBy>
  <cp:revision>23</cp:revision>
  <dcterms:created xsi:type="dcterms:W3CDTF">2013-12-10T20:27:47Z</dcterms:created>
  <dcterms:modified xsi:type="dcterms:W3CDTF">2014-02-17T03:09:26Z</dcterms:modified>
</cp:coreProperties>
</file>