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706"/>
    <a:srgbClr val="FF0000"/>
    <a:srgbClr val="BF1185"/>
    <a:srgbClr val="D21305"/>
    <a:srgbClr val="CC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3D0E-AB2A-4623-AF14-D7BF20B48DC7}" type="datetimeFigureOut">
              <a:rPr lang="es-AR" smtClean="0"/>
              <a:pPr/>
              <a:t>30/03/2014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29CD-6129-470A-A644-3959177B8C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729CD-6129-470A-A644-3959177B8C9E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A892-6FF1-7B48-BEC4-95DEB4E9D26A}" type="datetimeFigureOut">
              <a:rPr lang="es-ES_tradnl" smtClean="0"/>
              <a:pPr/>
              <a:t>30/03/2014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3719" y="857232"/>
            <a:ext cx="3733800" cy="2106613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>Invitación Capacitación.</a:t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2200" b="1" dirty="0" smtClean="0">
                <a:solidFill>
                  <a:schemeClr val="accent1"/>
                </a:solidFill>
                <a:latin typeface="Papyrus" pitchFamily="66" charset="0"/>
              </a:rPr>
              <a:t>T</a:t>
            </a:r>
            <a:r>
              <a:rPr lang="es-ES_tradnl" sz="2200" b="1" dirty="0" smtClean="0">
                <a:solidFill>
                  <a:srgbClr val="0070C0"/>
                </a:solidFill>
                <a:latin typeface="Papyrus" pitchFamily="66" charset="0"/>
              </a:rPr>
              <a:t>ema:</a:t>
            </a:r>
            <a: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s-ES_tradnl" sz="3200" b="1" dirty="0" smtClean="0">
                <a:solidFill>
                  <a:srgbClr val="00B050"/>
                </a:solidFill>
                <a:latin typeface="Papyrus" pitchFamily="66" charset="0"/>
              </a:rPr>
            </a:br>
            <a:r>
              <a:rPr lang="es-ES_tradnl" sz="3200" b="1" dirty="0" smtClean="0">
                <a:solidFill>
                  <a:srgbClr val="F81706"/>
                </a:solidFill>
                <a:latin typeface="Papyrus" pitchFamily="66" charset="0"/>
              </a:rPr>
              <a:t>“Un corazón para la inclusión”</a:t>
            </a:r>
            <a:br>
              <a:rPr lang="es-ES_tradnl" sz="3200" b="1" dirty="0" smtClean="0">
                <a:solidFill>
                  <a:srgbClr val="F81706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  <a:t>Por:</a:t>
            </a:r>
            <a:b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  <a:t/>
            </a:r>
            <a:b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  <a:t>Nelson Fredy Pérez Galeano, </a:t>
            </a:r>
            <a:b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  <a:t>promotor de lectura de Comfenalco Antioquia.</a:t>
            </a:r>
            <a:br>
              <a:rPr lang="es-ES_tradnl" sz="1600" b="1" dirty="0" smtClean="0">
                <a:solidFill>
                  <a:schemeClr val="accent1"/>
                </a:solidFill>
                <a:latin typeface="Papyrus" pitchFamily="66" charset="0"/>
              </a:rPr>
            </a:br>
            <a:r>
              <a:rPr lang="es-ES_tradnl" sz="1600" b="1" dirty="0" smtClean="0">
                <a:solidFill>
                  <a:srgbClr val="F81706"/>
                </a:solidFill>
                <a:latin typeface="Papyrus" pitchFamily="66" charset="0"/>
              </a:rPr>
              <a:t/>
            </a:r>
            <a:br>
              <a:rPr lang="es-ES_tradnl" sz="1600" b="1" dirty="0" smtClean="0">
                <a:solidFill>
                  <a:srgbClr val="F81706"/>
                </a:solidFill>
                <a:latin typeface="Papyrus" pitchFamily="66" charset="0"/>
              </a:rPr>
            </a:br>
            <a:endParaRPr lang="es-ES_tradnl" sz="1600" b="1" dirty="0">
              <a:solidFill>
                <a:srgbClr val="F81706"/>
              </a:solidFill>
              <a:latin typeface="Papyru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74261" y="4036223"/>
            <a:ext cx="3243258" cy="1643074"/>
          </a:xfrm>
        </p:spPr>
        <p:txBody>
          <a:bodyPr>
            <a:normAutofit/>
          </a:bodyPr>
          <a:lstStyle/>
          <a:p>
            <a:pPr algn="just"/>
            <a:r>
              <a:rPr lang="es-ES_tradnl" sz="1500" b="1" dirty="0" smtClean="0">
                <a:solidFill>
                  <a:srgbClr val="00B050"/>
                </a:solidFill>
                <a:latin typeface="Papyrus" pitchFamily="66" charset="0"/>
              </a:rPr>
              <a:t>Fecha: </a:t>
            </a:r>
            <a:r>
              <a:rPr lang="es-ES_tradnl" sz="1500" b="1" dirty="0" smtClean="0">
                <a:solidFill>
                  <a:srgbClr val="0070C0"/>
                </a:solidFill>
                <a:latin typeface="Papyrus" pitchFamily="66" charset="0"/>
              </a:rPr>
              <a:t>Viernes 4 de Abril de 2.014</a:t>
            </a:r>
          </a:p>
          <a:p>
            <a:pPr algn="just"/>
            <a:r>
              <a:rPr lang="es-ES_tradnl" sz="1500" b="1" dirty="0" smtClean="0">
                <a:solidFill>
                  <a:srgbClr val="00B050"/>
                </a:solidFill>
                <a:latin typeface="Papyrus" pitchFamily="66" charset="0"/>
              </a:rPr>
              <a:t>Hora:  </a:t>
            </a:r>
            <a:r>
              <a:rPr lang="es-ES_tradnl" sz="1500" b="1" dirty="0" smtClean="0">
                <a:solidFill>
                  <a:srgbClr val="0070C0"/>
                </a:solidFill>
                <a:latin typeface="Papyrus" pitchFamily="66" charset="0"/>
              </a:rPr>
              <a:t>10:30am. </a:t>
            </a:r>
          </a:p>
          <a:p>
            <a:pPr algn="just"/>
            <a:r>
              <a:rPr lang="es-ES_tradnl" sz="1500" b="1" dirty="0" smtClean="0">
                <a:solidFill>
                  <a:srgbClr val="00B050"/>
                </a:solidFill>
                <a:latin typeface="Papyrus" pitchFamily="66" charset="0"/>
              </a:rPr>
              <a:t>Lugar:</a:t>
            </a:r>
            <a:r>
              <a:rPr lang="es-ES_tradnl" sz="1500" b="1" dirty="0" smtClean="0">
                <a:solidFill>
                  <a:srgbClr val="0070C0"/>
                </a:solidFill>
                <a:latin typeface="Papyrus" pitchFamily="66" charset="0"/>
              </a:rPr>
              <a:t> Sala de Lectura de la Biblioteca, I.E. FLHB.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29322" y="4857760"/>
            <a:ext cx="30003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>
                <a:solidFill>
                  <a:srgbClr val="FF0000"/>
                </a:solidFill>
                <a:latin typeface="Papyrus" pitchFamily="66" charset="0"/>
              </a:rPr>
              <a:t>                     </a:t>
            </a:r>
          </a:p>
          <a:p>
            <a:pPr lvl="0" algn="just"/>
            <a:endParaRPr lang="es-ES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pPr lvl="0" algn="just"/>
            <a:r>
              <a:rPr lang="es-ES" sz="1400" b="1" dirty="0" smtClean="0">
                <a:solidFill>
                  <a:srgbClr val="FF0000"/>
                </a:solidFill>
                <a:latin typeface="Papyrus" pitchFamily="66" charset="0"/>
              </a:rPr>
              <a:t>Leer en-seña: </a:t>
            </a:r>
            <a:r>
              <a:rPr lang="es-ES" sz="1400" b="1" dirty="0" smtClean="0">
                <a:solidFill>
                  <a:schemeClr val="accent1"/>
                </a:solidFill>
                <a:latin typeface="Papyrus" pitchFamily="66" charset="0"/>
              </a:rPr>
              <a:t>promoción y animación   a la lectura y a la escritura para el fortalecimiento de las competencias ciudadanas en la diversidad.</a:t>
            </a:r>
            <a:endParaRPr lang="es-AR" sz="1400" b="1" dirty="0" smtClean="0">
              <a:solidFill>
                <a:schemeClr val="accent1"/>
              </a:solidFill>
              <a:latin typeface="Papyrus" pitchFamily="66" charset="0"/>
            </a:endParaRPr>
          </a:p>
        </p:txBody>
      </p:sp>
      <p:sp>
        <p:nvSpPr>
          <p:cNvPr id="1030" name="AutoShape 6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2" name="AutoShape 8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4" name="AutoShape 10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6" name="AutoShape 12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8" name="AutoShape 14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4" name="AutoShape 20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6" name="AutoShape 22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8" name="AutoShape 24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50" name="AutoShape 26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460375" y="135729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" name="1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357826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istrador.COLOSSUS\Mis documentos\Mis imágenes\Fotos_2014\IMG_20140329_204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65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51</Words>
  <Application>Microsoft Macintosh PowerPoint</Application>
  <PresentationFormat>Presentación en pantalla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Invitación Capacitación.  Tema: “Un corazón para la inclusión” Por:  Nelson Fredy Pérez Galeano,  promotor de lectura de Comfenalco Antioquia.  </vt:lpstr>
    </vt:vector>
  </TitlesOfParts>
  <Company>Univalle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¡Felices fiestas decembrinas!</dc:title>
  <dc:creator>Gloria Rincon Bonilla</dc:creator>
  <cp:lastModifiedBy>Colossus User</cp:lastModifiedBy>
  <cp:revision>58</cp:revision>
  <dcterms:created xsi:type="dcterms:W3CDTF">2013-12-10T20:27:47Z</dcterms:created>
  <dcterms:modified xsi:type="dcterms:W3CDTF">2014-03-31T03:27:07Z</dcterms:modified>
</cp:coreProperties>
</file>